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58" r:id="rId5"/>
    <p:sldId id="260" r:id="rId6"/>
    <p:sldId id="263" r:id="rId7"/>
    <p:sldId id="264" r:id="rId8"/>
    <p:sldId id="267" r:id="rId9"/>
    <p:sldId id="274" r:id="rId10"/>
    <p:sldId id="282" r:id="rId11"/>
    <p:sldId id="268" r:id="rId12"/>
    <p:sldId id="276" r:id="rId13"/>
    <p:sldId id="283" r:id="rId14"/>
    <p:sldId id="269" r:id="rId15"/>
    <p:sldId id="275" r:id="rId16"/>
    <p:sldId id="284" r:id="rId17"/>
    <p:sldId id="270" r:id="rId18"/>
    <p:sldId id="277" r:id="rId19"/>
    <p:sldId id="285" r:id="rId20"/>
    <p:sldId id="271" r:id="rId21"/>
    <p:sldId id="278" r:id="rId22"/>
    <p:sldId id="286" r:id="rId23"/>
    <p:sldId id="272" r:id="rId24"/>
    <p:sldId id="279" r:id="rId25"/>
    <p:sldId id="287" r:id="rId26"/>
    <p:sldId id="273" r:id="rId27"/>
    <p:sldId id="280" r:id="rId28"/>
    <p:sldId id="288" r:id="rId29"/>
    <p:sldId id="266" r:id="rId30"/>
    <p:sldId id="281" r:id="rId31"/>
    <p:sldId id="289" r:id="rId32"/>
    <p:sldId id="26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3A30"/>
    <a:srgbClr val="FC6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288-66F1-40CF-AB60-3D4EBD95E2EF}" type="datetimeFigureOut">
              <a:rPr lang="fr-FR" smtClean="0"/>
              <a:t>23/03/2020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6C20-AE5B-4600-8407-2AFFF2396E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4489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288-66F1-40CF-AB60-3D4EBD95E2EF}" type="datetimeFigureOut">
              <a:rPr lang="fr-FR" smtClean="0"/>
              <a:t>23/03/2020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6C20-AE5B-4600-8407-2AFFF2396E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754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288-66F1-40CF-AB60-3D4EBD95E2EF}" type="datetimeFigureOut">
              <a:rPr lang="fr-FR" smtClean="0"/>
              <a:t>23/03/2020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6C20-AE5B-4600-8407-2AFFF2396E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301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288-66F1-40CF-AB60-3D4EBD95E2EF}" type="datetimeFigureOut">
              <a:rPr lang="fr-FR" smtClean="0"/>
              <a:t>23/03/2020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6C20-AE5B-4600-8407-2AFFF2396E94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7558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288-66F1-40CF-AB60-3D4EBD95E2EF}" type="datetimeFigureOut">
              <a:rPr lang="fr-FR" smtClean="0"/>
              <a:t>23/03/2020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6C20-AE5B-4600-8407-2AFFF2396E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2491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288-66F1-40CF-AB60-3D4EBD95E2EF}" type="datetimeFigureOut">
              <a:rPr lang="fr-FR" smtClean="0"/>
              <a:t>23/03/2020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6C20-AE5B-4600-8407-2AFFF2396E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8819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288-66F1-40CF-AB60-3D4EBD95E2EF}" type="datetimeFigureOut">
              <a:rPr lang="fr-FR" smtClean="0"/>
              <a:t>23/03/2020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6C20-AE5B-4600-8407-2AFFF2396E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2594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288-66F1-40CF-AB60-3D4EBD95E2EF}" type="datetimeFigureOut">
              <a:rPr lang="fr-FR" smtClean="0"/>
              <a:t>23/03/2020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6C20-AE5B-4600-8407-2AFFF2396E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822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288-66F1-40CF-AB60-3D4EBD95E2EF}" type="datetimeFigureOut">
              <a:rPr lang="fr-FR" smtClean="0"/>
              <a:t>23/03/2020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6C20-AE5B-4600-8407-2AFFF2396E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6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288-66F1-40CF-AB60-3D4EBD95E2EF}" type="datetimeFigureOut">
              <a:rPr lang="fr-FR" smtClean="0"/>
              <a:t>23/03/2020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6C20-AE5B-4600-8407-2AFFF2396E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111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288-66F1-40CF-AB60-3D4EBD95E2EF}" type="datetimeFigureOut">
              <a:rPr lang="fr-FR" smtClean="0"/>
              <a:t>23/03/2020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6C20-AE5B-4600-8407-2AFFF2396E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088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288-66F1-40CF-AB60-3D4EBD95E2EF}" type="datetimeFigureOut">
              <a:rPr lang="fr-FR" smtClean="0"/>
              <a:t>23/03/2020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6C20-AE5B-4600-8407-2AFFF2396E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758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288-66F1-40CF-AB60-3D4EBD95E2EF}" type="datetimeFigureOut">
              <a:rPr lang="fr-FR" smtClean="0"/>
              <a:t>23/03/2020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6C20-AE5B-4600-8407-2AFFF2396E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780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288-66F1-40CF-AB60-3D4EBD95E2EF}" type="datetimeFigureOut">
              <a:rPr lang="fr-FR" smtClean="0"/>
              <a:t>23/03/2020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6C20-AE5B-4600-8407-2AFFF2396E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94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288-66F1-40CF-AB60-3D4EBD95E2EF}" type="datetimeFigureOut">
              <a:rPr lang="fr-FR" smtClean="0"/>
              <a:t>23/03/2020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6C20-AE5B-4600-8407-2AFFF2396E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557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288-66F1-40CF-AB60-3D4EBD95E2EF}" type="datetimeFigureOut">
              <a:rPr lang="fr-FR" smtClean="0"/>
              <a:t>23/03/2020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6C20-AE5B-4600-8407-2AFFF2396E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3011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288-66F1-40CF-AB60-3D4EBD95E2EF}" type="datetimeFigureOut">
              <a:rPr lang="fr-FR" smtClean="0"/>
              <a:t>23/03/2020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6C20-AE5B-4600-8407-2AFFF2396E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879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D2D8288-66F1-40CF-AB60-3D4EBD95E2EF}" type="datetimeFigureOut">
              <a:rPr lang="fr-FR" smtClean="0"/>
              <a:t>23/03/2020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FDB6C20-AE5B-4600-8407-2AFFF2396E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13089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A60E20-2CDA-49A6-AA77-AD520CC81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5739" y="443484"/>
            <a:ext cx="10440521" cy="1543323"/>
          </a:xfrm>
        </p:spPr>
        <p:txBody>
          <a:bodyPr>
            <a:noAutofit/>
          </a:bodyPr>
          <a:lstStyle/>
          <a:p>
            <a:r>
              <a:rPr lang="fr-FR" b="1" dirty="0"/>
              <a:t>What’s good or bad for chimpanzees ? </a:t>
            </a:r>
          </a:p>
        </p:txBody>
      </p:sp>
      <p:pic>
        <p:nvPicPr>
          <p:cNvPr id="11" name="Image 10" descr="Une image contenant animal, mammifère, primate, extérieur&#10;&#10;Description générée avec un niveau de confiance très élevé">
            <a:extLst>
              <a:ext uri="{FF2B5EF4-FFF2-40B4-BE49-F238E27FC236}">
                <a16:creationId xmlns:a16="http://schemas.microsoft.com/office/drawing/2014/main" id="{5B2C7563-807A-496D-BF95-A80CB578E2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1726" y="1894042"/>
            <a:ext cx="4042709" cy="3988904"/>
          </a:xfrm>
          <a:prstGeom prst="ellipse">
            <a:avLst/>
          </a:prstGeom>
        </p:spPr>
      </p:pic>
      <p:sp>
        <p:nvSpPr>
          <p:cNvPr id="14" name="Bulle narrative : rectangle à coins arrondis 13">
            <a:extLst>
              <a:ext uri="{FF2B5EF4-FFF2-40B4-BE49-F238E27FC236}">
                <a16:creationId xmlns:a16="http://schemas.microsoft.com/office/drawing/2014/main" id="{2ECC621E-C4C2-4223-8A62-A53EB324D578}"/>
              </a:ext>
            </a:extLst>
          </p:cNvPr>
          <p:cNvSpPr/>
          <p:nvPr/>
        </p:nvSpPr>
        <p:spPr>
          <a:xfrm>
            <a:off x="1662026" y="2113473"/>
            <a:ext cx="5282112" cy="2121116"/>
          </a:xfrm>
          <a:prstGeom prst="wedgeRoundRectCallout">
            <a:avLst>
              <a:gd name="adj1" fmla="val 89684"/>
              <a:gd name="adj2" fmla="val 80688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tIns="180000" bIns="0" rtlCol="0" anchor="ctr">
            <a:noAutofit/>
          </a:bodyPr>
          <a:lstStyle/>
          <a:p>
            <a:pPr algn="just"/>
            <a:r>
              <a:rPr lang="fr-FR" sz="2800" dirty="0"/>
              <a:t>Help me spot what will help me survive and thrive in the wild and what will put me in danger</a:t>
            </a: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551C8C-712D-4420-841B-58CE47012BEA}"/>
              </a:ext>
            </a:extLst>
          </p:cNvPr>
          <p:cNvSpPr/>
          <p:nvPr/>
        </p:nvSpPr>
        <p:spPr>
          <a:xfrm>
            <a:off x="1385360" y="4476585"/>
            <a:ext cx="2021355" cy="789218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bIns="0" rtlCol="0" anchor="ctr" anchorCtr="1"/>
          <a:lstStyle/>
          <a:p>
            <a:pPr algn="ctr"/>
            <a:r>
              <a:rPr lang="fr-FR" sz="2800" b="1" dirty="0"/>
              <a:t>GOOD</a:t>
            </a:r>
          </a:p>
          <a:p>
            <a:pPr algn="ctr"/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EF99D4-8632-44A8-BF48-A549B8FD45F9}"/>
              </a:ext>
            </a:extLst>
          </p:cNvPr>
          <p:cNvSpPr/>
          <p:nvPr/>
        </p:nvSpPr>
        <p:spPr>
          <a:xfrm>
            <a:off x="4922783" y="4476585"/>
            <a:ext cx="2021355" cy="789218"/>
          </a:xfrm>
          <a:prstGeom prst="rect">
            <a:avLst/>
          </a:prstGeom>
          <a:solidFill>
            <a:srgbClr val="B83A3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lang="fr-FR" sz="2800" b="1" dirty="0"/>
              <a:t>BAD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561FD6-CEF9-4B2F-B048-0BF8DBF544CD}"/>
              </a:ext>
            </a:extLst>
          </p:cNvPr>
          <p:cNvSpPr/>
          <p:nvPr/>
        </p:nvSpPr>
        <p:spPr>
          <a:xfrm>
            <a:off x="3793128" y="4609584"/>
            <a:ext cx="737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>
                <a:solidFill>
                  <a:schemeClr val="lt1"/>
                </a:solidFill>
              </a:rPr>
              <a:t>OR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6458A630-81EE-4EDD-AEC4-BB1A309C5975}"/>
              </a:ext>
            </a:extLst>
          </p:cNvPr>
          <p:cNvSpPr/>
          <p:nvPr/>
        </p:nvSpPr>
        <p:spPr>
          <a:xfrm>
            <a:off x="2700927" y="5581102"/>
            <a:ext cx="2922104" cy="78921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0" rtlCol="0" anchor="t" anchorCtr="1">
            <a:noAutofit/>
          </a:bodyPr>
          <a:lstStyle/>
          <a:p>
            <a:pPr algn="ctr"/>
            <a:r>
              <a:rPr lang="fr-FR" sz="2800" b="1" dirty="0"/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1563974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droite 3">
            <a:hlinkClick r:id="rId2" action="ppaction://hlinksldjump"/>
            <a:extLst>
              <a:ext uri="{FF2B5EF4-FFF2-40B4-BE49-F238E27FC236}">
                <a16:creationId xmlns:a16="http://schemas.microsoft.com/office/drawing/2014/main" id="{CB5B9007-AC69-44F9-8A08-EF3DBA9CCBB8}"/>
              </a:ext>
            </a:extLst>
          </p:cNvPr>
          <p:cNvSpPr/>
          <p:nvPr/>
        </p:nvSpPr>
        <p:spPr>
          <a:xfrm>
            <a:off x="8750105" y="5078437"/>
            <a:ext cx="2461846" cy="118168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096461-8B1A-4732-B7E3-D86139F96AD9}"/>
              </a:ext>
            </a:extLst>
          </p:cNvPr>
          <p:cNvSpPr txBox="1"/>
          <p:nvPr/>
        </p:nvSpPr>
        <p:spPr>
          <a:xfrm>
            <a:off x="6311705" y="2231756"/>
            <a:ext cx="5453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/>
              <a:t>Right </a:t>
            </a:r>
            <a:r>
              <a:rPr lang="fr-FR" sz="5400" b="1" dirty="0" err="1"/>
              <a:t>answer</a:t>
            </a:r>
            <a:r>
              <a:rPr lang="fr-FR" sz="5400" b="1" dirty="0"/>
              <a:t> !!</a:t>
            </a:r>
          </a:p>
        </p:txBody>
      </p:sp>
      <p:pic>
        <p:nvPicPr>
          <p:cNvPr id="5" name="Image 4" descr="Une image contenant animal, herbe, mammifère, primate&#10;&#10;Description générée avec un niveau de confiance très élevé">
            <a:extLst>
              <a:ext uri="{FF2B5EF4-FFF2-40B4-BE49-F238E27FC236}">
                <a16:creationId xmlns:a16="http://schemas.microsoft.com/office/drawing/2014/main" id="{FE277443-AB25-4A78-A71D-C106C9DF0B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719" y="1063597"/>
            <a:ext cx="5858073" cy="460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57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6A9B246-96D8-437D-B86C-CF98412EF0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811" y="935088"/>
            <a:ext cx="8525023" cy="4987465"/>
          </a:xfrm>
          <a:prstGeom prst="rect">
            <a:avLst/>
          </a:prstGeom>
        </p:spPr>
      </p:pic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EA8721CB-5E07-41CC-AFB3-F977824E04E9}"/>
              </a:ext>
            </a:extLst>
          </p:cNvPr>
          <p:cNvSpPr/>
          <p:nvPr/>
        </p:nvSpPr>
        <p:spPr>
          <a:xfrm>
            <a:off x="9102408" y="1280088"/>
            <a:ext cx="2770725" cy="111877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bIns="0" rtlCol="0" anchor="ctr" anchorCtr="1"/>
          <a:lstStyle/>
          <a:p>
            <a:pPr algn="ctr"/>
            <a:r>
              <a:rPr lang="fr-FR" sz="4000" b="1" dirty="0"/>
              <a:t>GOOD</a:t>
            </a:r>
          </a:p>
          <a:p>
            <a:pPr algn="ctr"/>
            <a:endParaRPr lang="fr-FR" dirty="0"/>
          </a:p>
        </p:txBody>
      </p:sp>
      <p:sp>
        <p:nvSpPr>
          <p:cNvPr id="5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9EB93E2E-47E6-435A-BDEC-358796E10B31}"/>
              </a:ext>
            </a:extLst>
          </p:cNvPr>
          <p:cNvSpPr/>
          <p:nvPr/>
        </p:nvSpPr>
        <p:spPr>
          <a:xfrm>
            <a:off x="9102408" y="4107695"/>
            <a:ext cx="2770725" cy="1118772"/>
          </a:xfrm>
          <a:prstGeom prst="rect">
            <a:avLst/>
          </a:prstGeom>
          <a:solidFill>
            <a:srgbClr val="B83A3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lang="fr-FR" sz="4000" b="1" dirty="0"/>
              <a:t>BAD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1016CCD-4ED1-475D-84A8-C17D4BF2F3CD}"/>
              </a:ext>
            </a:extLst>
          </p:cNvPr>
          <p:cNvSpPr txBox="1"/>
          <p:nvPr/>
        </p:nvSpPr>
        <p:spPr>
          <a:xfrm>
            <a:off x="9974299" y="2899334"/>
            <a:ext cx="1026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lt1"/>
                </a:solidFill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85628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205C06E-D365-4050-BD73-184774E324C9}"/>
              </a:ext>
            </a:extLst>
          </p:cNvPr>
          <p:cNvSpPr txBox="1"/>
          <p:nvPr/>
        </p:nvSpPr>
        <p:spPr>
          <a:xfrm>
            <a:off x="281355" y="2551836"/>
            <a:ext cx="5724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err="1"/>
              <a:t>Wrong</a:t>
            </a:r>
            <a:r>
              <a:rPr lang="fr-FR" sz="5400" b="1" dirty="0"/>
              <a:t> </a:t>
            </a:r>
            <a:r>
              <a:rPr lang="fr-FR" sz="5400" b="1" dirty="0" err="1"/>
              <a:t>answer</a:t>
            </a:r>
            <a:r>
              <a:rPr lang="fr-FR" sz="5400" b="1" dirty="0"/>
              <a:t>, start </a:t>
            </a:r>
            <a:r>
              <a:rPr lang="fr-FR" sz="5400" b="1" dirty="0" err="1"/>
              <a:t>again</a:t>
            </a:r>
            <a:r>
              <a:rPr lang="fr-FR" sz="5400" b="1" dirty="0"/>
              <a:t> !!</a:t>
            </a:r>
          </a:p>
        </p:txBody>
      </p:sp>
      <p:sp>
        <p:nvSpPr>
          <p:cNvPr id="6" name="Flèche : droite 5">
            <a:hlinkClick r:id="rId2" action="ppaction://hlinksldjump"/>
            <a:extLst>
              <a:ext uri="{FF2B5EF4-FFF2-40B4-BE49-F238E27FC236}">
                <a16:creationId xmlns:a16="http://schemas.microsoft.com/office/drawing/2014/main" id="{B60D15BB-A6A9-4064-9D5E-83433C16E5BC}"/>
              </a:ext>
            </a:extLst>
          </p:cNvPr>
          <p:cNvSpPr/>
          <p:nvPr/>
        </p:nvSpPr>
        <p:spPr>
          <a:xfrm rot="10800000">
            <a:off x="745588" y="4796116"/>
            <a:ext cx="2461846" cy="118168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 descr="Une image contenant animal, mammifère, extérieur, arbre&#10;&#10;Description générée avec un niveau de confiance très élevé">
            <a:extLst>
              <a:ext uri="{FF2B5EF4-FFF2-40B4-BE49-F238E27FC236}">
                <a16:creationId xmlns:a16="http://schemas.microsoft.com/office/drawing/2014/main" id="{1267300F-80F6-4AF9-9233-29603DFAE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748577"/>
            <a:ext cx="572452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65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droite 3">
            <a:hlinkClick r:id="rId2" action="ppaction://hlinksldjump"/>
            <a:extLst>
              <a:ext uri="{FF2B5EF4-FFF2-40B4-BE49-F238E27FC236}">
                <a16:creationId xmlns:a16="http://schemas.microsoft.com/office/drawing/2014/main" id="{CB5B9007-AC69-44F9-8A08-EF3DBA9CCBB8}"/>
              </a:ext>
            </a:extLst>
          </p:cNvPr>
          <p:cNvSpPr/>
          <p:nvPr/>
        </p:nvSpPr>
        <p:spPr>
          <a:xfrm>
            <a:off x="8750105" y="5078437"/>
            <a:ext cx="2461846" cy="118168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096461-8B1A-4732-B7E3-D86139F96AD9}"/>
              </a:ext>
            </a:extLst>
          </p:cNvPr>
          <p:cNvSpPr txBox="1"/>
          <p:nvPr/>
        </p:nvSpPr>
        <p:spPr>
          <a:xfrm>
            <a:off x="6311705" y="2231756"/>
            <a:ext cx="5453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/>
              <a:t>Right </a:t>
            </a:r>
            <a:r>
              <a:rPr lang="fr-FR" sz="5400" b="1" dirty="0" err="1"/>
              <a:t>answer</a:t>
            </a:r>
            <a:r>
              <a:rPr lang="fr-FR" sz="5400" b="1" dirty="0"/>
              <a:t> !!</a:t>
            </a:r>
          </a:p>
        </p:txBody>
      </p:sp>
      <p:pic>
        <p:nvPicPr>
          <p:cNvPr id="5" name="Image 4" descr="Une image contenant herbe, animal, mammifère, extérieur&#10;&#10;Description générée avec un niveau de confiance très élevé">
            <a:extLst>
              <a:ext uri="{FF2B5EF4-FFF2-40B4-BE49-F238E27FC236}">
                <a16:creationId xmlns:a16="http://schemas.microsoft.com/office/drawing/2014/main" id="{8A2A10B9-3F17-4A81-93F4-270F5983A0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475" y="751132"/>
            <a:ext cx="5453576" cy="535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27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EA8721CB-5E07-41CC-AFB3-F977824E04E9}"/>
              </a:ext>
            </a:extLst>
          </p:cNvPr>
          <p:cNvSpPr/>
          <p:nvPr/>
        </p:nvSpPr>
        <p:spPr>
          <a:xfrm>
            <a:off x="9102408" y="1280088"/>
            <a:ext cx="2770725" cy="111877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bIns="0" rtlCol="0" anchor="ctr" anchorCtr="1"/>
          <a:lstStyle/>
          <a:p>
            <a:pPr algn="ctr"/>
            <a:r>
              <a:rPr lang="fr-FR" sz="4000" b="1" dirty="0"/>
              <a:t>GOOD</a:t>
            </a:r>
          </a:p>
          <a:p>
            <a:pPr algn="ctr"/>
            <a:endParaRPr lang="fr-FR" dirty="0"/>
          </a:p>
        </p:txBody>
      </p: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9EB93E2E-47E6-435A-BDEC-358796E10B31}"/>
              </a:ext>
            </a:extLst>
          </p:cNvPr>
          <p:cNvSpPr/>
          <p:nvPr/>
        </p:nvSpPr>
        <p:spPr>
          <a:xfrm>
            <a:off x="9102408" y="4107695"/>
            <a:ext cx="2770725" cy="1118772"/>
          </a:xfrm>
          <a:prstGeom prst="rect">
            <a:avLst/>
          </a:prstGeom>
          <a:solidFill>
            <a:srgbClr val="B83A3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lang="fr-FR" sz="4000" b="1" dirty="0"/>
              <a:t>BAD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1016CCD-4ED1-475D-84A8-C17D4BF2F3CD}"/>
              </a:ext>
            </a:extLst>
          </p:cNvPr>
          <p:cNvSpPr txBox="1"/>
          <p:nvPr/>
        </p:nvSpPr>
        <p:spPr>
          <a:xfrm>
            <a:off x="9974299" y="2899334"/>
            <a:ext cx="1026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lt1"/>
                </a:solidFill>
              </a:rPr>
              <a:t>OR</a:t>
            </a:r>
          </a:p>
        </p:txBody>
      </p:sp>
      <p:pic>
        <p:nvPicPr>
          <p:cNvPr id="3" name="Image 2" descr="Une image contenant ciel, nature, crépuscule, extérieur&#10;&#10;Description générée avec un niveau de confiance très élevé">
            <a:extLst>
              <a:ext uri="{FF2B5EF4-FFF2-40B4-BE49-F238E27FC236}">
                <a16:creationId xmlns:a16="http://schemas.microsoft.com/office/drawing/2014/main" id="{D9B5BCCB-00A9-4FCF-AC9D-9EDCD7816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67" y="1056466"/>
            <a:ext cx="8450119" cy="474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67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205C06E-D365-4050-BD73-184774E324C9}"/>
              </a:ext>
            </a:extLst>
          </p:cNvPr>
          <p:cNvSpPr txBox="1"/>
          <p:nvPr/>
        </p:nvSpPr>
        <p:spPr>
          <a:xfrm>
            <a:off x="281355" y="2551836"/>
            <a:ext cx="58146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err="1"/>
              <a:t>Wrong</a:t>
            </a:r>
            <a:r>
              <a:rPr lang="fr-FR" sz="5400" b="1" dirty="0"/>
              <a:t> </a:t>
            </a:r>
            <a:r>
              <a:rPr lang="fr-FR" sz="5400" b="1" dirty="0" err="1"/>
              <a:t>answer</a:t>
            </a:r>
            <a:r>
              <a:rPr lang="fr-FR" sz="5400" b="1" dirty="0"/>
              <a:t>, start </a:t>
            </a:r>
            <a:r>
              <a:rPr lang="fr-FR" sz="5400" b="1" dirty="0" err="1"/>
              <a:t>again</a:t>
            </a:r>
            <a:r>
              <a:rPr lang="fr-FR" sz="5400" b="1" dirty="0"/>
              <a:t> !!</a:t>
            </a:r>
          </a:p>
        </p:txBody>
      </p:sp>
      <p:sp>
        <p:nvSpPr>
          <p:cNvPr id="6" name="Flèche : droite 5">
            <a:hlinkClick r:id="rId2" action="ppaction://hlinksldjump"/>
            <a:extLst>
              <a:ext uri="{FF2B5EF4-FFF2-40B4-BE49-F238E27FC236}">
                <a16:creationId xmlns:a16="http://schemas.microsoft.com/office/drawing/2014/main" id="{B60D15BB-A6A9-4064-9D5E-83433C16E5BC}"/>
              </a:ext>
            </a:extLst>
          </p:cNvPr>
          <p:cNvSpPr/>
          <p:nvPr/>
        </p:nvSpPr>
        <p:spPr>
          <a:xfrm rot="10800000">
            <a:off x="745588" y="4796116"/>
            <a:ext cx="2461846" cy="118168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 descr="Une image contenant arbre, extérieur, animal, mammifère&#10;&#10;Description générée avec un niveau de confiance très élevé">
            <a:extLst>
              <a:ext uri="{FF2B5EF4-FFF2-40B4-BE49-F238E27FC236}">
                <a16:creationId xmlns:a16="http://schemas.microsoft.com/office/drawing/2014/main" id="{BFECB8CD-2712-4D87-BB97-C99DCC91B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276" y="1204618"/>
            <a:ext cx="4721136" cy="444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13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droite 3">
            <a:hlinkClick r:id="rId2" action="ppaction://hlinksldjump"/>
            <a:extLst>
              <a:ext uri="{FF2B5EF4-FFF2-40B4-BE49-F238E27FC236}">
                <a16:creationId xmlns:a16="http://schemas.microsoft.com/office/drawing/2014/main" id="{CB5B9007-AC69-44F9-8A08-EF3DBA9CCBB8}"/>
              </a:ext>
            </a:extLst>
          </p:cNvPr>
          <p:cNvSpPr/>
          <p:nvPr/>
        </p:nvSpPr>
        <p:spPr>
          <a:xfrm>
            <a:off x="8750105" y="5078437"/>
            <a:ext cx="2461846" cy="118168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096461-8B1A-4732-B7E3-D86139F96AD9}"/>
              </a:ext>
            </a:extLst>
          </p:cNvPr>
          <p:cNvSpPr txBox="1"/>
          <p:nvPr/>
        </p:nvSpPr>
        <p:spPr>
          <a:xfrm>
            <a:off x="6311705" y="2231756"/>
            <a:ext cx="5453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/>
              <a:t>Right </a:t>
            </a:r>
            <a:r>
              <a:rPr lang="fr-FR" sz="5400" b="1" dirty="0" err="1"/>
              <a:t>answer</a:t>
            </a:r>
            <a:r>
              <a:rPr lang="fr-FR" sz="5400" b="1" dirty="0"/>
              <a:t> !!</a:t>
            </a:r>
          </a:p>
        </p:txBody>
      </p:sp>
      <p:pic>
        <p:nvPicPr>
          <p:cNvPr id="8" name="Image 7" descr="Une image contenant animal, extérieur, mammifère, primate&#10;&#10;Description générée avec un niveau de confiance très élevé">
            <a:extLst>
              <a:ext uri="{FF2B5EF4-FFF2-40B4-BE49-F238E27FC236}">
                <a16:creationId xmlns:a16="http://schemas.microsoft.com/office/drawing/2014/main" id="{A33961A8-DAAA-4DF1-91EC-1A0FF410E2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233" y="809716"/>
            <a:ext cx="5910472" cy="523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51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EA8721CB-5E07-41CC-AFB3-F977824E04E9}"/>
              </a:ext>
            </a:extLst>
          </p:cNvPr>
          <p:cNvSpPr/>
          <p:nvPr/>
        </p:nvSpPr>
        <p:spPr>
          <a:xfrm>
            <a:off x="9102408" y="1280088"/>
            <a:ext cx="2770725" cy="111877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bIns="0" rtlCol="0" anchor="ctr" anchorCtr="1"/>
          <a:lstStyle/>
          <a:p>
            <a:pPr algn="ctr"/>
            <a:r>
              <a:rPr lang="fr-FR" sz="4000" b="1" dirty="0"/>
              <a:t>GOOD</a:t>
            </a:r>
          </a:p>
          <a:p>
            <a:pPr algn="ctr"/>
            <a:endParaRPr lang="fr-FR" dirty="0"/>
          </a:p>
        </p:txBody>
      </p: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9EB93E2E-47E6-435A-BDEC-358796E10B31}"/>
              </a:ext>
            </a:extLst>
          </p:cNvPr>
          <p:cNvSpPr/>
          <p:nvPr/>
        </p:nvSpPr>
        <p:spPr>
          <a:xfrm>
            <a:off x="9102408" y="4107695"/>
            <a:ext cx="2770725" cy="1118772"/>
          </a:xfrm>
          <a:prstGeom prst="rect">
            <a:avLst/>
          </a:prstGeom>
          <a:solidFill>
            <a:srgbClr val="B83A3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lang="fr-FR" sz="4000" b="1" dirty="0"/>
              <a:t>BAD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1016CCD-4ED1-475D-84A8-C17D4BF2F3CD}"/>
              </a:ext>
            </a:extLst>
          </p:cNvPr>
          <p:cNvSpPr txBox="1"/>
          <p:nvPr/>
        </p:nvSpPr>
        <p:spPr>
          <a:xfrm>
            <a:off x="9974299" y="2899334"/>
            <a:ext cx="1026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lt1"/>
                </a:solidFill>
              </a:rPr>
              <a:t>OR</a:t>
            </a:r>
          </a:p>
        </p:txBody>
      </p:sp>
      <p:pic>
        <p:nvPicPr>
          <p:cNvPr id="6" name="Image 5" descr="Une image contenant nature&#10;&#10;Description générée avec un niveau de confiance très élevé">
            <a:extLst>
              <a:ext uri="{FF2B5EF4-FFF2-40B4-BE49-F238E27FC236}">
                <a16:creationId xmlns:a16="http://schemas.microsoft.com/office/drawing/2014/main" id="{01520E08-AC29-485A-ACF3-3665745F47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767570" y="-541759"/>
            <a:ext cx="5044112" cy="794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85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205C06E-D365-4050-BD73-184774E324C9}"/>
              </a:ext>
            </a:extLst>
          </p:cNvPr>
          <p:cNvSpPr txBox="1"/>
          <p:nvPr/>
        </p:nvSpPr>
        <p:spPr>
          <a:xfrm>
            <a:off x="281356" y="2551836"/>
            <a:ext cx="5347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err="1"/>
              <a:t>Wrong</a:t>
            </a:r>
            <a:r>
              <a:rPr lang="fr-FR" sz="5400" b="1" dirty="0"/>
              <a:t> </a:t>
            </a:r>
            <a:r>
              <a:rPr lang="fr-FR" sz="5400" b="1" dirty="0" err="1"/>
              <a:t>answer</a:t>
            </a:r>
            <a:r>
              <a:rPr lang="fr-FR" sz="5400" b="1" dirty="0"/>
              <a:t>, start </a:t>
            </a:r>
            <a:r>
              <a:rPr lang="fr-FR" sz="5400" b="1" dirty="0" err="1"/>
              <a:t>again</a:t>
            </a:r>
            <a:r>
              <a:rPr lang="fr-FR" sz="5400" b="1" dirty="0"/>
              <a:t> !!</a:t>
            </a:r>
          </a:p>
        </p:txBody>
      </p:sp>
      <p:sp>
        <p:nvSpPr>
          <p:cNvPr id="6" name="Flèche : droite 5">
            <a:hlinkClick r:id="rId2" action="ppaction://hlinksldjump"/>
            <a:extLst>
              <a:ext uri="{FF2B5EF4-FFF2-40B4-BE49-F238E27FC236}">
                <a16:creationId xmlns:a16="http://schemas.microsoft.com/office/drawing/2014/main" id="{B60D15BB-A6A9-4064-9D5E-83433C16E5BC}"/>
              </a:ext>
            </a:extLst>
          </p:cNvPr>
          <p:cNvSpPr/>
          <p:nvPr/>
        </p:nvSpPr>
        <p:spPr>
          <a:xfrm rot="10800000">
            <a:off x="745588" y="4796116"/>
            <a:ext cx="2461846" cy="118168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 descr="Une image contenant extérieur, animal, arbre, mammifère&#10;&#10;Description générée avec un niveau de confiance très élevé">
            <a:extLst>
              <a:ext uri="{FF2B5EF4-FFF2-40B4-BE49-F238E27FC236}">
                <a16:creationId xmlns:a16="http://schemas.microsoft.com/office/drawing/2014/main" id="{B8C18A81-D51C-4392-9EAA-36B866E9B7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977642"/>
            <a:ext cx="5712863" cy="490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45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droite 3">
            <a:hlinkClick r:id="rId2" action="ppaction://hlinksldjump"/>
            <a:extLst>
              <a:ext uri="{FF2B5EF4-FFF2-40B4-BE49-F238E27FC236}">
                <a16:creationId xmlns:a16="http://schemas.microsoft.com/office/drawing/2014/main" id="{CB5B9007-AC69-44F9-8A08-EF3DBA9CCBB8}"/>
              </a:ext>
            </a:extLst>
          </p:cNvPr>
          <p:cNvSpPr/>
          <p:nvPr/>
        </p:nvSpPr>
        <p:spPr>
          <a:xfrm>
            <a:off x="8750105" y="5078437"/>
            <a:ext cx="2461846" cy="118168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096461-8B1A-4732-B7E3-D86139F96AD9}"/>
              </a:ext>
            </a:extLst>
          </p:cNvPr>
          <p:cNvSpPr txBox="1"/>
          <p:nvPr/>
        </p:nvSpPr>
        <p:spPr>
          <a:xfrm>
            <a:off x="6311705" y="2231756"/>
            <a:ext cx="5453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/>
              <a:t>Right </a:t>
            </a:r>
            <a:r>
              <a:rPr lang="fr-FR" sz="5400" b="1" dirty="0" err="1"/>
              <a:t>answer</a:t>
            </a:r>
            <a:r>
              <a:rPr lang="fr-FR" sz="5400" b="1" dirty="0"/>
              <a:t> !!</a:t>
            </a:r>
          </a:p>
        </p:txBody>
      </p:sp>
      <p:pic>
        <p:nvPicPr>
          <p:cNvPr id="5" name="Image 4" descr="Une image contenant herbe, primate, animal, mammifère&#10;&#10;Description générée avec un niveau de confiance très élevé">
            <a:extLst>
              <a:ext uri="{FF2B5EF4-FFF2-40B4-BE49-F238E27FC236}">
                <a16:creationId xmlns:a16="http://schemas.microsoft.com/office/drawing/2014/main" id="{532A9077-9E4E-475F-884E-C616B0B3DC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095" y="1242628"/>
            <a:ext cx="5297201" cy="437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97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EA8721CB-5E07-41CC-AFB3-F977824E04E9}"/>
              </a:ext>
            </a:extLst>
          </p:cNvPr>
          <p:cNvSpPr/>
          <p:nvPr/>
        </p:nvSpPr>
        <p:spPr>
          <a:xfrm>
            <a:off x="9102408" y="1280088"/>
            <a:ext cx="2770725" cy="111877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bIns="0" rtlCol="0" anchor="ctr" anchorCtr="1"/>
          <a:lstStyle/>
          <a:p>
            <a:pPr algn="ctr"/>
            <a:r>
              <a:rPr lang="fr-FR" sz="4000" b="1" dirty="0"/>
              <a:t>GOOD</a:t>
            </a:r>
          </a:p>
          <a:p>
            <a:pPr algn="ctr"/>
            <a:endParaRPr lang="fr-FR" dirty="0"/>
          </a:p>
        </p:txBody>
      </p: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9EB93E2E-47E6-435A-BDEC-358796E10B31}"/>
              </a:ext>
            </a:extLst>
          </p:cNvPr>
          <p:cNvSpPr/>
          <p:nvPr/>
        </p:nvSpPr>
        <p:spPr>
          <a:xfrm>
            <a:off x="9102408" y="4107695"/>
            <a:ext cx="2770725" cy="1118772"/>
          </a:xfrm>
          <a:prstGeom prst="rect">
            <a:avLst/>
          </a:prstGeom>
          <a:solidFill>
            <a:srgbClr val="B83A3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lang="fr-FR" sz="4000" b="1" dirty="0"/>
              <a:t>BAD</a:t>
            </a:r>
          </a:p>
        </p:txBody>
      </p:sp>
      <p:pic>
        <p:nvPicPr>
          <p:cNvPr id="11" name="Image 10" descr="Une image contenant alimentation, fruit, intérieur&#10;&#10;Description générée avec un niveau de confiance très élevé">
            <a:extLst>
              <a:ext uri="{FF2B5EF4-FFF2-40B4-BE49-F238E27FC236}">
                <a16:creationId xmlns:a16="http://schemas.microsoft.com/office/drawing/2014/main" id="{7624C389-E43F-418B-83D0-F7E14052FF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812" y="935090"/>
            <a:ext cx="8525023" cy="498782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1016CCD-4ED1-475D-84A8-C17D4BF2F3CD}"/>
              </a:ext>
            </a:extLst>
          </p:cNvPr>
          <p:cNvSpPr txBox="1"/>
          <p:nvPr/>
        </p:nvSpPr>
        <p:spPr>
          <a:xfrm>
            <a:off x="9974299" y="2899334"/>
            <a:ext cx="1026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lt1"/>
                </a:solidFill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533639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EA8721CB-5E07-41CC-AFB3-F977824E04E9}"/>
              </a:ext>
            </a:extLst>
          </p:cNvPr>
          <p:cNvSpPr/>
          <p:nvPr/>
        </p:nvSpPr>
        <p:spPr>
          <a:xfrm>
            <a:off x="9102408" y="1280088"/>
            <a:ext cx="2770725" cy="111877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bIns="0" rtlCol="0" anchor="ctr" anchorCtr="1"/>
          <a:lstStyle/>
          <a:p>
            <a:pPr algn="ctr"/>
            <a:r>
              <a:rPr lang="fr-FR" sz="4000" b="1" dirty="0"/>
              <a:t>GOOD</a:t>
            </a:r>
          </a:p>
          <a:p>
            <a:pPr algn="ctr"/>
            <a:endParaRPr lang="fr-FR" dirty="0"/>
          </a:p>
        </p:txBody>
      </p: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9EB93E2E-47E6-435A-BDEC-358796E10B31}"/>
              </a:ext>
            </a:extLst>
          </p:cNvPr>
          <p:cNvSpPr/>
          <p:nvPr/>
        </p:nvSpPr>
        <p:spPr>
          <a:xfrm>
            <a:off x="9102408" y="4107695"/>
            <a:ext cx="2770725" cy="1118772"/>
          </a:xfrm>
          <a:prstGeom prst="rect">
            <a:avLst/>
          </a:prstGeom>
          <a:solidFill>
            <a:srgbClr val="B83A3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lang="fr-FR" sz="4000" b="1" dirty="0"/>
              <a:t>BAD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1016CCD-4ED1-475D-84A8-C17D4BF2F3CD}"/>
              </a:ext>
            </a:extLst>
          </p:cNvPr>
          <p:cNvSpPr txBox="1"/>
          <p:nvPr/>
        </p:nvSpPr>
        <p:spPr>
          <a:xfrm>
            <a:off x="9974299" y="2899334"/>
            <a:ext cx="1026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lt1"/>
                </a:solidFill>
              </a:rPr>
              <a:t>OR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0C9724D-5F00-40AF-9675-A0DCE5C345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615" y="795959"/>
            <a:ext cx="7520506" cy="526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9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205C06E-D365-4050-BD73-184774E324C9}"/>
              </a:ext>
            </a:extLst>
          </p:cNvPr>
          <p:cNvSpPr txBox="1"/>
          <p:nvPr/>
        </p:nvSpPr>
        <p:spPr>
          <a:xfrm>
            <a:off x="281355" y="2551836"/>
            <a:ext cx="60765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err="1"/>
              <a:t>Wrong</a:t>
            </a:r>
            <a:r>
              <a:rPr lang="fr-FR" sz="5400" b="1" dirty="0"/>
              <a:t> </a:t>
            </a:r>
            <a:r>
              <a:rPr lang="fr-FR" sz="5400" b="1" dirty="0" err="1"/>
              <a:t>answer</a:t>
            </a:r>
            <a:r>
              <a:rPr lang="fr-FR" sz="5400" b="1" dirty="0"/>
              <a:t>, start </a:t>
            </a:r>
            <a:r>
              <a:rPr lang="fr-FR" sz="5400" b="1" dirty="0" err="1"/>
              <a:t>again</a:t>
            </a:r>
            <a:r>
              <a:rPr lang="fr-FR" sz="5400" b="1" dirty="0"/>
              <a:t> !!</a:t>
            </a:r>
          </a:p>
        </p:txBody>
      </p:sp>
      <p:pic>
        <p:nvPicPr>
          <p:cNvPr id="5" name="Image 4" descr="Une image contenant animal, mammifère, arbre, primate&#10;&#10;Description générée avec un niveau de confiance très élevé">
            <a:extLst>
              <a:ext uri="{FF2B5EF4-FFF2-40B4-BE49-F238E27FC236}">
                <a16:creationId xmlns:a16="http://schemas.microsoft.com/office/drawing/2014/main" id="{1DF065FC-2979-4FC3-9AF9-88DA2A0429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9612" y="828039"/>
            <a:ext cx="5341033" cy="5201921"/>
          </a:xfrm>
          <a:prstGeom prst="rect">
            <a:avLst/>
          </a:prstGeom>
        </p:spPr>
      </p:pic>
      <p:sp>
        <p:nvSpPr>
          <p:cNvPr id="6" name="Flèche : droite 5">
            <a:hlinkClick r:id="rId3" action="ppaction://hlinksldjump"/>
            <a:extLst>
              <a:ext uri="{FF2B5EF4-FFF2-40B4-BE49-F238E27FC236}">
                <a16:creationId xmlns:a16="http://schemas.microsoft.com/office/drawing/2014/main" id="{B60D15BB-A6A9-4064-9D5E-83433C16E5BC}"/>
              </a:ext>
            </a:extLst>
          </p:cNvPr>
          <p:cNvSpPr/>
          <p:nvPr/>
        </p:nvSpPr>
        <p:spPr>
          <a:xfrm rot="10800000">
            <a:off x="745588" y="4796116"/>
            <a:ext cx="2461846" cy="118168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5846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droite 3">
            <a:hlinkClick r:id="rId2" action="ppaction://hlinksldjump"/>
            <a:extLst>
              <a:ext uri="{FF2B5EF4-FFF2-40B4-BE49-F238E27FC236}">
                <a16:creationId xmlns:a16="http://schemas.microsoft.com/office/drawing/2014/main" id="{CB5B9007-AC69-44F9-8A08-EF3DBA9CCBB8}"/>
              </a:ext>
            </a:extLst>
          </p:cNvPr>
          <p:cNvSpPr/>
          <p:nvPr/>
        </p:nvSpPr>
        <p:spPr>
          <a:xfrm>
            <a:off x="8750105" y="5078437"/>
            <a:ext cx="2461846" cy="118168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096461-8B1A-4732-B7E3-D86139F96AD9}"/>
              </a:ext>
            </a:extLst>
          </p:cNvPr>
          <p:cNvSpPr txBox="1"/>
          <p:nvPr/>
        </p:nvSpPr>
        <p:spPr>
          <a:xfrm>
            <a:off x="6311705" y="2231756"/>
            <a:ext cx="5453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/>
              <a:t>Right </a:t>
            </a:r>
            <a:r>
              <a:rPr lang="fr-FR" sz="5400" b="1" dirty="0" err="1"/>
              <a:t>answer</a:t>
            </a:r>
            <a:r>
              <a:rPr lang="fr-FR" sz="5400" b="1" dirty="0"/>
              <a:t> !!</a:t>
            </a:r>
          </a:p>
        </p:txBody>
      </p:sp>
      <p:pic>
        <p:nvPicPr>
          <p:cNvPr id="5" name="Image 4" descr="Une image contenant primate, animal, mammifère, extérieur&#10;&#10;Description générée avec un niveau de confiance très élevé">
            <a:extLst>
              <a:ext uri="{FF2B5EF4-FFF2-40B4-BE49-F238E27FC236}">
                <a16:creationId xmlns:a16="http://schemas.microsoft.com/office/drawing/2014/main" id="{14DF7089-690C-42AA-951F-74D0C678A3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720" y="1007723"/>
            <a:ext cx="5453576" cy="484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45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EA8721CB-5E07-41CC-AFB3-F977824E04E9}"/>
              </a:ext>
            </a:extLst>
          </p:cNvPr>
          <p:cNvSpPr/>
          <p:nvPr/>
        </p:nvSpPr>
        <p:spPr>
          <a:xfrm>
            <a:off x="9102408" y="1280088"/>
            <a:ext cx="2770725" cy="111877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bIns="0" rtlCol="0" anchor="ctr" anchorCtr="1"/>
          <a:lstStyle/>
          <a:p>
            <a:pPr algn="ctr"/>
            <a:r>
              <a:rPr lang="fr-FR" sz="4000" b="1" dirty="0"/>
              <a:t>GOOD</a:t>
            </a:r>
          </a:p>
          <a:p>
            <a:pPr algn="ctr"/>
            <a:endParaRPr lang="fr-FR" dirty="0"/>
          </a:p>
        </p:txBody>
      </p: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9EB93E2E-47E6-435A-BDEC-358796E10B31}"/>
              </a:ext>
            </a:extLst>
          </p:cNvPr>
          <p:cNvSpPr/>
          <p:nvPr/>
        </p:nvSpPr>
        <p:spPr>
          <a:xfrm>
            <a:off x="9102408" y="4107695"/>
            <a:ext cx="2770725" cy="1118772"/>
          </a:xfrm>
          <a:prstGeom prst="rect">
            <a:avLst/>
          </a:prstGeom>
          <a:solidFill>
            <a:srgbClr val="B83A3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lang="fr-FR" sz="4000" b="1" dirty="0"/>
              <a:t>BAD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1016CCD-4ED1-475D-84A8-C17D4BF2F3CD}"/>
              </a:ext>
            </a:extLst>
          </p:cNvPr>
          <p:cNvSpPr txBox="1"/>
          <p:nvPr/>
        </p:nvSpPr>
        <p:spPr>
          <a:xfrm>
            <a:off x="9974299" y="2899334"/>
            <a:ext cx="1026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lt1"/>
                </a:solidFill>
              </a:rPr>
              <a:t>OR</a:t>
            </a:r>
          </a:p>
        </p:txBody>
      </p:sp>
      <p:pic>
        <p:nvPicPr>
          <p:cNvPr id="6" name="Image 5" descr="Une image contenant arbre, extérieur, herbe, ciel&#10;&#10;Description générée avec un niveau de confiance très élevé">
            <a:extLst>
              <a:ext uri="{FF2B5EF4-FFF2-40B4-BE49-F238E27FC236}">
                <a16:creationId xmlns:a16="http://schemas.microsoft.com/office/drawing/2014/main" id="{D09C5A8B-DA68-4152-84AD-832969BD2D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068" y="595077"/>
            <a:ext cx="8223241" cy="566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88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205C06E-D365-4050-BD73-184774E324C9}"/>
              </a:ext>
            </a:extLst>
          </p:cNvPr>
          <p:cNvSpPr txBox="1"/>
          <p:nvPr/>
        </p:nvSpPr>
        <p:spPr>
          <a:xfrm>
            <a:off x="281355" y="2551836"/>
            <a:ext cx="56705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err="1"/>
              <a:t>Wrong</a:t>
            </a:r>
            <a:r>
              <a:rPr lang="fr-FR" sz="5400" b="1" dirty="0"/>
              <a:t> </a:t>
            </a:r>
            <a:r>
              <a:rPr lang="fr-FR" sz="5400" b="1" dirty="0" err="1"/>
              <a:t>answer</a:t>
            </a:r>
            <a:r>
              <a:rPr lang="fr-FR" sz="5400" b="1" dirty="0"/>
              <a:t>, start </a:t>
            </a:r>
            <a:r>
              <a:rPr lang="fr-FR" sz="5400" b="1" dirty="0" err="1"/>
              <a:t>again</a:t>
            </a:r>
            <a:r>
              <a:rPr lang="fr-FR" sz="5400" b="1" dirty="0"/>
              <a:t> !!</a:t>
            </a:r>
          </a:p>
        </p:txBody>
      </p:sp>
      <p:sp>
        <p:nvSpPr>
          <p:cNvPr id="6" name="Flèche : droite 5">
            <a:hlinkClick r:id="rId2" action="ppaction://hlinksldjump"/>
            <a:extLst>
              <a:ext uri="{FF2B5EF4-FFF2-40B4-BE49-F238E27FC236}">
                <a16:creationId xmlns:a16="http://schemas.microsoft.com/office/drawing/2014/main" id="{B60D15BB-A6A9-4064-9D5E-83433C16E5BC}"/>
              </a:ext>
            </a:extLst>
          </p:cNvPr>
          <p:cNvSpPr/>
          <p:nvPr/>
        </p:nvSpPr>
        <p:spPr>
          <a:xfrm rot="10800000">
            <a:off x="745588" y="4796116"/>
            <a:ext cx="2461846" cy="118168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13A3AB-AA54-4127-8583-542ACA1077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0086" y="1461093"/>
            <a:ext cx="5670559" cy="393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97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droite 3">
            <a:hlinkClick r:id="rId2" action="ppaction://hlinksldjump"/>
            <a:extLst>
              <a:ext uri="{FF2B5EF4-FFF2-40B4-BE49-F238E27FC236}">
                <a16:creationId xmlns:a16="http://schemas.microsoft.com/office/drawing/2014/main" id="{CB5B9007-AC69-44F9-8A08-EF3DBA9CCBB8}"/>
              </a:ext>
            </a:extLst>
          </p:cNvPr>
          <p:cNvSpPr/>
          <p:nvPr/>
        </p:nvSpPr>
        <p:spPr>
          <a:xfrm>
            <a:off x="8750105" y="5078437"/>
            <a:ext cx="2461846" cy="118168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096461-8B1A-4732-B7E3-D86139F96AD9}"/>
              </a:ext>
            </a:extLst>
          </p:cNvPr>
          <p:cNvSpPr txBox="1"/>
          <p:nvPr/>
        </p:nvSpPr>
        <p:spPr>
          <a:xfrm>
            <a:off x="6311705" y="2231756"/>
            <a:ext cx="5453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/>
              <a:t>Right </a:t>
            </a:r>
            <a:r>
              <a:rPr lang="fr-FR" sz="5400" b="1" dirty="0" err="1"/>
              <a:t>answer</a:t>
            </a:r>
            <a:r>
              <a:rPr lang="fr-FR" sz="5400" b="1" dirty="0"/>
              <a:t> !!</a:t>
            </a:r>
          </a:p>
        </p:txBody>
      </p:sp>
      <p:pic>
        <p:nvPicPr>
          <p:cNvPr id="8" name="Image 7" descr="Une image contenant arbre, animal, mammifère, extérieur&#10;&#10;Description générée avec un niveau de confiance très élevé">
            <a:extLst>
              <a:ext uri="{FF2B5EF4-FFF2-40B4-BE49-F238E27FC236}">
                <a16:creationId xmlns:a16="http://schemas.microsoft.com/office/drawing/2014/main" id="{8CEA0072-9A7D-40FD-A905-0B67EAB66C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048" y="267692"/>
            <a:ext cx="4900248" cy="632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27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EA8721CB-5E07-41CC-AFB3-F977824E04E9}"/>
              </a:ext>
            </a:extLst>
          </p:cNvPr>
          <p:cNvSpPr/>
          <p:nvPr/>
        </p:nvSpPr>
        <p:spPr>
          <a:xfrm>
            <a:off x="9102408" y="1280088"/>
            <a:ext cx="2770725" cy="111877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bIns="0" rtlCol="0" anchor="ctr" anchorCtr="1"/>
          <a:lstStyle/>
          <a:p>
            <a:pPr algn="ctr"/>
            <a:r>
              <a:rPr lang="fr-FR" sz="4000" b="1" dirty="0"/>
              <a:t>GOOD</a:t>
            </a:r>
          </a:p>
          <a:p>
            <a:pPr algn="ctr"/>
            <a:endParaRPr lang="fr-FR" dirty="0"/>
          </a:p>
        </p:txBody>
      </p: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9EB93E2E-47E6-435A-BDEC-358796E10B31}"/>
              </a:ext>
            </a:extLst>
          </p:cNvPr>
          <p:cNvSpPr/>
          <p:nvPr/>
        </p:nvSpPr>
        <p:spPr>
          <a:xfrm>
            <a:off x="9102408" y="4107695"/>
            <a:ext cx="2770725" cy="1118772"/>
          </a:xfrm>
          <a:prstGeom prst="rect">
            <a:avLst/>
          </a:prstGeom>
          <a:solidFill>
            <a:srgbClr val="B83A3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lang="fr-FR" sz="4000" b="1" dirty="0"/>
              <a:t>BAD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1016CCD-4ED1-475D-84A8-C17D4BF2F3CD}"/>
              </a:ext>
            </a:extLst>
          </p:cNvPr>
          <p:cNvSpPr txBox="1"/>
          <p:nvPr/>
        </p:nvSpPr>
        <p:spPr>
          <a:xfrm>
            <a:off x="9974299" y="2899334"/>
            <a:ext cx="1026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lt1"/>
                </a:solidFill>
              </a:rPr>
              <a:t>OR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B4B5336-D3C6-4943-AFAC-DA5E21509F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715563" y="135822"/>
            <a:ext cx="3605723" cy="658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61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205C06E-D365-4050-BD73-184774E324C9}"/>
              </a:ext>
            </a:extLst>
          </p:cNvPr>
          <p:cNvSpPr txBox="1"/>
          <p:nvPr/>
        </p:nvSpPr>
        <p:spPr>
          <a:xfrm>
            <a:off x="281355" y="2551836"/>
            <a:ext cx="58146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err="1"/>
              <a:t>Wrong</a:t>
            </a:r>
            <a:r>
              <a:rPr lang="fr-FR" sz="5400" b="1" dirty="0"/>
              <a:t> </a:t>
            </a:r>
            <a:r>
              <a:rPr lang="fr-FR" sz="5400" b="1" dirty="0" err="1"/>
              <a:t>answer</a:t>
            </a:r>
            <a:r>
              <a:rPr lang="fr-FR" sz="5400" b="1" dirty="0"/>
              <a:t>, start </a:t>
            </a:r>
            <a:r>
              <a:rPr lang="fr-FR" sz="5400" b="1" dirty="0" err="1"/>
              <a:t>again</a:t>
            </a:r>
            <a:r>
              <a:rPr lang="fr-FR" sz="5400" b="1" dirty="0"/>
              <a:t> !!</a:t>
            </a:r>
          </a:p>
        </p:txBody>
      </p:sp>
      <p:sp>
        <p:nvSpPr>
          <p:cNvPr id="6" name="Flèche : droite 5">
            <a:hlinkClick r:id="rId2" action="ppaction://hlinksldjump"/>
            <a:extLst>
              <a:ext uri="{FF2B5EF4-FFF2-40B4-BE49-F238E27FC236}">
                <a16:creationId xmlns:a16="http://schemas.microsoft.com/office/drawing/2014/main" id="{B60D15BB-A6A9-4064-9D5E-83433C16E5BC}"/>
              </a:ext>
            </a:extLst>
          </p:cNvPr>
          <p:cNvSpPr/>
          <p:nvPr/>
        </p:nvSpPr>
        <p:spPr>
          <a:xfrm rot="10800000">
            <a:off x="745588" y="4796116"/>
            <a:ext cx="2461846" cy="118168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 descr="Une image contenant herbe, animal, mammifère, extérieur&#10;&#10;Description générée avec un niveau de confiance très élevé">
            <a:extLst>
              <a:ext uri="{FF2B5EF4-FFF2-40B4-BE49-F238E27FC236}">
                <a16:creationId xmlns:a16="http://schemas.microsoft.com/office/drawing/2014/main" id="{7597AEB0-3AD5-4F0A-9609-423EC7CF1F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6847" y="807574"/>
            <a:ext cx="5341033" cy="524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00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droite 3">
            <a:hlinkClick r:id="rId2" action="ppaction://hlinksldjump"/>
            <a:extLst>
              <a:ext uri="{FF2B5EF4-FFF2-40B4-BE49-F238E27FC236}">
                <a16:creationId xmlns:a16="http://schemas.microsoft.com/office/drawing/2014/main" id="{CB5B9007-AC69-44F9-8A08-EF3DBA9CCBB8}"/>
              </a:ext>
            </a:extLst>
          </p:cNvPr>
          <p:cNvSpPr/>
          <p:nvPr/>
        </p:nvSpPr>
        <p:spPr>
          <a:xfrm>
            <a:off x="8750105" y="5078437"/>
            <a:ext cx="2461846" cy="118168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096461-8B1A-4732-B7E3-D86139F96AD9}"/>
              </a:ext>
            </a:extLst>
          </p:cNvPr>
          <p:cNvSpPr txBox="1"/>
          <p:nvPr/>
        </p:nvSpPr>
        <p:spPr>
          <a:xfrm>
            <a:off x="6311705" y="2231756"/>
            <a:ext cx="5453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/>
              <a:t>Right </a:t>
            </a:r>
            <a:r>
              <a:rPr lang="fr-FR" sz="5400" b="1" dirty="0" err="1"/>
              <a:t>answer</a:t>
            </a:r>
            <a:r>
              <a:rPr lang="fr-FR" sz="5400" b="1" dirty="0"/>
              <a:t> !!</a:t>
            </a:r>
          </a:p>
        </p:txBody>
      </p:sp>
      <p:pic>
        <p:nvPicPr>
          <p:cNvPr id="5" name="Image 4" descr="Une image contenant herbe, extérieur, animal, mammifère&#10;&#10;Description générée avec un niveau de confiance très élevé">
            <a:extLst>
              <a:ext uri="{FF2B5EF4-FFF2-40B4-BE49-F238E27FC236}">
                <a16:creationId xmlns:a16="http://schemas.microsoft.com/office/drawing/2014/main" id="{2E2DC12A-C73C-4A0C-8E4D-3EA425C2F2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719" y="890120"/>
            <a:ext cx="5669281" cy="487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38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livre&#10;&#10;Description générée avec un niveau de confiance très élevé">
            <a:extLst>
              <a:ext uri="{FF2B5EF4-FFF2-40B4-BE49-F238E27FC236}">
                <a16:creationId xmlns:a16="http://schemas.microsoft.com/office/drawing/2014/main" id="{0BF05E0C-1047-4E23-B970-C38DB51C9C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85356" y="-881454"/>
            <a:ext cx="4987823" cy="8620910"/>
          </a:xfrm>
          <a:prstGeom prst="rect">
            <a:avLst/>
          </a:prstGeom>
        </p:spPr>
      </p:pic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EA8721CB-5E07-41CC-AFB3-F977824E04E9}"/>
              </a:ext>
            </a:extLst>
          </p:cNvPr>
          <p:cNvSpPr/>
          <p:nvPr/>
        </p:nvSpPr>
        <p:spPr>
          <a:xfrm>
            <a:off x="9102408" y="1280088"/>
            <a:ext cx="2770725" cy="111877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bIns="0" rtlCol="0" anchor="ctr" anchorCtr="1"/>
          <a:lstStyle/>
          <a:p>
            <a:pPr algn="ctr"/>
            <a:r>
              <a:rPr lang="fr-FR" sz="4000" b="1" dirty="0"/>
              <a:t>GOOD</a:t>
            </a:r>
          </a:p>
          <a:p>
            <a:pPr algn="ctr"/>
            <a:endParaRPr lang="fr-FR" dirty="0"/>
          </a:p>
        </p:txBody>
      </p:sp>
      <p:sp>
        <p:nvSpPr>
          <p:cNvPr id="5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9EB93E2E-47E6-435A-BDEC-358796E10B31}"/>
              </a:ext>
            </a:extLst>
          </p:cNvPr>
          <p:cNvSpPr/>
          <p:nvPr/>
        </p:nvSpPr>
        <p:spPr>
          <a:xfrm>
            <a:off x="9102408" y="4107695"/>
            <a:ext cx="2770725" cy="1118772"/>
          </a:xfrm>
          <a:prstGeom prst="rect">
            <a:avLst/>
          </a:prstGeom>
          <a:solidFill>
            <a:srgbClr val="B83A3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lang="fr-FR" sz="4000" b="1" dirty="0"/>
              <a:t>BAD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1016CCD-4ED1-475D-84A8-C17D4BF2F3CD}"/>
              </a:ext>
            </a:extLst>
          </p:cNvPr>
          <p:cNvSpPr txBox="1"/>
          <p:nvPr/>
        </p:nvSpPr>
        <p:spPr>
          <a:xfrm>
            <a:off x="9974299" y="2899334"/>
            <a:ext cx="1026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lt1"/>
                </a:solidFill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4005695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205C06E-D365-4050-BD73-184774E324C9}"/>
              </a:ext>
            </a:extLst>
          </p:cNvPr>
          <p:cNvSpPr txBox="1"/>
          <p:nvPr/>
        </p:nvSpPr>
        <p:spPr>
          <a:xfrm>
            <a:off x="281355" y="2551836"/>
            <a:ext cx="6349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err="1"/>
              <a:t>Wrong</a:t>
            </a:r>
            <a:r>
              <a:rPr lang="fr-FR" sz="5400" b="1" dirty="0"/>
              <a:t> </a:t>
            </a:r>
            <a:r>
              <a:rPr lang="fr-FR" sz="5400" b="1" dirty="0" err="1"/>
              <a:t>answer</a:t>
            </a:r>
            <a:r>
              <a:rPr lang="fr-FR" sz="5400" b="1" dirty="0"/>
              <a:t>, start </a:t>
            </a:r>
            <a:r>
              <a:rPr lang="fr-FR" sz="5400" b="1" dirty="0" err="1"/>
              <a:t>again</a:t>
            </a:r>
            <a:r>
              <a:rPr lang="fr-FR" sz="5400" b="1" dirty="0"/>
              <a:t> !!</a:t>
            </a:r>
          </a:p>
        </p:txBody>
      </p:sp>
      <p:pic>
        <p:nvPicPr>
          <p:cNvPr id="5" name="Image 4" descr="Une image contenant animal, mammifère, arbre, primate&#10;&#10;Description générée avec un niveau de confiance très élevé">
            <a:extLst>
              <a:ext uri="{FF2B5EF4-FFF2-40B4-BE49-F238E27FC236}">
                <a16:creationId xmlns:a16="http://schemas.microsoft.com/office/drawing/2014/main" id="{1DF065FC-2979-4FC3-9AF9-88DA2A0429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9612" y="828039"/>
            <a:ext cx="5341033" cy="5201921"/>
          </a:xfrm>
          <a:prstGeom prst="rect">
            <a:avLst/>
          </a:prstGeom>
        </p:spPr>
      </p:pic>
      <p:sp>
        <p:nvSpPr>
          <p:cNvPr id="6" name="Flèche : droite 5">
            <a:hlinkClick r:id="rId3" action="ppaction://hlinksldjump"/>
            <a:extLst>
              <a:ext uri="{FF2B5EF4-FFF2-40B4-BE49-F238E27FC236}">
                <a16:creationId xmlns:a16="http://schemas.microsoft.com/office/drawing/2014/main" id="{B60D15BB-A6A9-4064-9D5E-83433C16E5BC}"/>
              </a:ext>
            </a:extLst>
          </p:cNvPr>
          <p:cNvSpPr/>
          <p:nvPr/>
        </p:nvSpPr>
        <p:spPr>
          <a:xfrm rot="10800000">
            <a:off x="745588" y="4796116"/>
            <a:ext cx="2461846" cy="118168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5594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205C06E-D365-4050-BD73-184774E324C9}"/>
              </a:ext>
            </a:extLst>
          </p:cNvPr>
          <p:cNvSpPr txBox="1"/>
          <p:nvPr/>
        </p:nvSpPr>
        <p:spPr>
          <a:xfrm>
            <a:off x="281355" y="2551836"/>
            <a:ext cx="58146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err="1"/>
              <a:t>Wrong</a:t>
            </a:r>
            <a:r>
              <a:rPr lang="fr-FR" sz="5400" b="1" dirty="0"/>
              <a:t> </a:t>
            </a:r>
            <a:r>
              <a:rPr lang="fr-FR" sz="5400" b="1" dirty="0" err="1"/>
              <a:t>answer</a:t>
            </a:r>
            <a:r>
              <a:rPr lang="fr-FR" sz="5400" b="1" dirty="0"/>
              <a:t>, start </a:t>
            </a:r>
            <a:r>
              <a:rPr lang="fr-FR" sz="5400" b="1" dirty="0" err="1"/>
              <a:t>again</a:t>
            </a:r>
            <a:r>
              <a:rPr lang="fr-FR" sz="5400" b="1" dirty="0"/>
              <a:t> !!</a:t>
            </a:r>
          </a:p>
        </p:txBody>
      </p:sp>
      <p:pic>
        <p:nvPicPr>
          <p:cNvPr id="5" name="Image 4" descr="Une image contenant animal, mammifère, arbre, primate&#10;&#10;Description générée avec un niveau de confiance très élevé">
            <a:extLst>
              <a:ext uri="{FF2B5EF4-FFF2-40B4-BE49-F238E27FC236}">
                <a16:creationId xmlns:a16="http://schemas.microsoft.com/office/drawing/2014/main" id="{1DF065FC-2979-4FC3-9AF9-88DA2A0429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9612" y="828039"/>
            <a:ext cx="5341033" cy="5201921"/>
          </a:xfrm>
          <a:prstGeom prst="rect">
            <a:avLst/>
          </a:prstGeom>
        </p:spPr>
      </p:pic>
      <p:sp>
        <p:nvSpPr>
          <p:cNvPr id="6" name="Flèche : droite 5">
            <a:hlinkClick r:id="rId3" action="ppaction://hlinksldjump"/>
            <a:extLst>
              <a:ext uri="{FF2B5EF4-FFF2-40B4-BE49-F238E27FC236}">
                <a16:creationId xmlns:a16="http://schemas.microsoft.com/office/drawing/2014/main" id="{B60D15BB-A6A9-4064-9D5E-83433C16E5BC}"/>
              </a:ext>
            </a:extLst>
          </p:cNvPr>
          <p:cNvSpPr/>
          <p:nvPr/>
        </p:nvSpPr>
        <p:spPr>
          <a:xfrm rot="10800000">
            <a:off x="745588" y="4796116"/>
            <a:ext cx="2461846" cy="118168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7762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droite 3">
            <a:hlinkClick r:id="rId2" action="ppaction://hlinksldjump"/>
            <a:extLst>
              <a:ext uri="{FF2B5EF4-FFF2-40B4-BE49-F238E27FC236}">
                <a16:creationId xmlns:a16="http://schemas.microsoft.com/office/drawing/2014/main" id="{CB5B9007-AC69-44F9-8A08-EF3DBA9CCBB8}"/>
              </a:ext>
            </a:extLst>
          </p:cNvPr>
          <p:cNvSpPr/>
          <p:nvPr/>
        </p:nvSpPr>
        <p:spPr>
          <a:xfrm>
            <a:off x="8750105" y="5078437"/>
            <a:ext cx="2461846" cy="118168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096461-8B1A-4732-B7E3-D86139F96AD9}"/>
              </a:ext>
            </a:extLst>
          </p:cNvPr>
          <p:cNvSpPr txBox="1"/>
          <p:nvPr/>
        </p:nvSpPr>
        <p:spPr>
          <a:xfrm>
            <a:off x="6311705" y="2231756"/>
            <a:ext cx="5453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/>
              <a:t>Right </a:t>
            </a:r>
            <a:r>
              <a:rPr lang="fr-FR" sz="5400" b="1" dirty="0" err="1"/>
              <a:t>answer</a:t>
            </a:r>
            <a:r>
              <a:rPr lang="fr-FR" sz="5400" b="1" dirty="0"/>
              <a:t> !!</a:t>
            </a:r>
          </a:p>
        </p:txBody>
      </p:sp>
      <p:pic>
        <p:nvPicPr>
          <p:cNvPr id="5" name="Image 4" descr="Une image contenant arbre, extérieur, mammifère, animal&#10;&#10;Description générée avec un niveau de confiance très élevé">
            <a:extLst>
              <a:ext uri="{FF2B5EF4-FFF2-40B4-BE49-F238E27FC236}">
                <a16:creationId xmlns:a16="http://schemas.microsoft.com/office/drawing/2014/main" id="{8118432B-6FC9-4D4D-A141-31E617EA7C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049" y="298938"/>
            <a:ext cx="4572000" cy="626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01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357B424-304C-4E75-BA79-9257AE26FB2A}"/>
              </a:ext>
            </a:extLst>
          </p:cNvPr>
          <p:cNvSpPr/>
          <p:nvPr/>
        </p:nvSpPr>
        <p:spPr>
          <a:xfrm>
            <a:off x="154885" y="654319"/>
            <a:ext cx="5832000" cy="6149366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0" rtlCol="0" anchor="t" anchorCtr="0"/>
          <a:lstStyle/>
          <a:p>
            <a:pPr algn="ctr"/>
            <a:r>
              <a:rPr lang="fr-FR" sz="4000" b="1" dirty="0"/>
              <a:t>GOOD</a:t>
            </a:r>
          </a:p>
          <a:p>
            <a:pPr algn="ctr"/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040434-9BA8-4776-9C5E-F816C018BCB2}"/>
              </a:ext>
            </a:extLst>
          </p:cNvPr>
          <p:cNvSpPr/>
          <p:nvPr/>
        </p:nvSpPr>
        <p:spPr>
          <a:xfrm>
            <a:off x="6219719" y="654319"/>
            <a:ext cx="5832000" cy="6149365"/>
          </a:xfrm>
          <a:prstGeom prst="rect">
            <a:avLst/>
          </a:prstGeom>
          <a:solidFill>
            <a:srgbClr val="B83A3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0" rtlCol="0" anchor="t" anchorCtr="0"/>
          <a:lstStyle/>
          <a:p>
            <a:pPr algn="ctr"/>
            <a:r>
              <a:rPr lang="fr-FR" sz="4000" b="1" dirty="0"/>
              <a:t>BAD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E8CAB90-503C-4C26-9181-E31F3613AF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4784" y="1322464"/>
            <a:ext cx="2687882" cy="1572514"/>
          </a:xfrm>
          <a:prstGeom prst="rect">
            <a:avLst/>
          </a:prstGeom>
        </p:spPr>
      </p:pic>
      <p:pic>
        <p:nvPicPr>
          <p:cNvPr id="5" name="Image 4" descr="Une image contenant alimentation, fruit, intérieur&#10;&#10;Description générée avec un niveau de confiance très élevé">
            <a:extLst>
              <a:ext uri="{FF2B5EF4-FFF2-40B4-BE49-F238E27FC236}">
                <a16:creationId xmlns:a16="http://schemas.microsoft.com/office/drawing/2014/main" id="{A9164C83-D81C-45D6-A4A5-FB3D403CEA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704" y="1258982"/>
            <a:ext cx="2911120" cy="170323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B9B004B-D9F1-4C7A-B1F5-4C0B54A4A5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9827261" y="2938731"/>
            <a:ext cx="2096931" cy="3830337"/>
          </a:xfrm>
          <a:prstGeom prst="rect">
            <a:avLst/>
          </a:prstGeom>
        </p:spPr>
      </p:pic>
      <p:pic>
        <p:nvPicPr>
          <p:cNvPr id="11" name="Image 10" descr="Une image contenant nature&#10;&#10;Description générée avec un niveau de confiance très élevé">
            <a:extLst>
              <a:ext uri="{FF2B5EF4-FFF2-40B4-BE49-F238E27FC236}">
                <a16:creationId xmlns:a16="http://schemas.microsoft.com/office/drawing/2014/main" id="{7AF7AF79-B799-4B2A-ADB2-0FC6FC1074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37809" y="2432162"/>
            <a:ext cx="1906355" cy="30013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1A394A2-0673-4A1A-9BE9-4DA80C2437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889360" y="711723"/>
            <a:ext cx="1703237" cy="2789481"/>
          </a:xfrm>
          <a:prstGeom prst="rect">
            <a:avLst/>
          </a:prstGeom>
        </p:spPr>
      </p:pic>
      <p:pic>
        <p:nvPicPr>
          <p:cNvPr id="7" name="Image 6" descr="Une image contenant texte, livre&#10;&#10;Description générée avec un niveau de confiance très élevé">
            <a:extLst>
              <a:ext uri="{FF2B5EF4-FFF2-40B4-BE49-F238E27FC236}">
                <a16:creationId xmlns:a16="http://schemas.microsoft.com/office/drawing/2014/main" id="{1DE656AB-334A-4FEC-AE3A-883F73FFFC5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69497" y="4137219"/>
            <a:ext cx="1926683" cy="3330062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61F7FE81-A7B8-4EDD-A078-B1DBA44E9853}"/>
              </a:ext>
            </a:extLst>
          </p:cNvPr>
          <p:cNvSpPr txBox="1">
            <a:spLocks/>
          </p:cNvSpPr>
          <p:nvPr/>
        </p:nvSpPr>
        <p:spPr>
          <a:xfrm>
            <a:off x="4512913" y="-25014"/>
            <a:ext cx="3166174" cy="8817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err="1"/>
              <a:t>Overview</a:t>
            </a:r>
            <a:endParaRPr lang="fr-FR" b="1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85CF791-8978-4C4C-B7B4-06DF24822F5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5033" y="3046922"/>
            <a:ext cx="2737633" cy="192668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106F176-6B33-4D05-901D-180F2449FF2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121" y="1254844"/>
            <a:ext cx="2554857" cy="1703238"/>
          </a:xfrm>
          <a:prstGeom prst="rect">
            <a:avLst/>
          </a:prstGeom>
        </p:spPr>
      </p:pic>
      <p:pic>
        <p:nvPicPr>
          <p:cNvPr id="18" name="Image 17" descr="Une image contenant ciel, nature, crépuscule, extérieur&#10;&#10;Description générée avec un niveau de confiance très élevé">
            <a:extLst>
              <a:ext uri="{FF2B5EF4-FFF2-40B4-BE49-F238E27FC236}">
                <a16:creationId xmlns:a16="http://schemas.microsoft.com/office/drawing/2014/main" id="{1004E84F-E9A3-486D-84BB-C4E85082FF9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8717" y="2987689"/>
            <a:ext cx="3147912" cy="1767674"/>
          </a:xfrm>
          <a:prstGeom prst="rect">
            <a:avLst/>
          </a:prstGeom>
        </p:spPr>
      </p:pic>
      <p:pic>
        <p:nvPicPr>
          <p:cNvPr id="17" name="Image 16" descr="Une image contenant arbre, extérieur, herbe, ciel&#10;&#10;Description générée avec un niveau de confiance très élevé">
            <a:extLst>
              <a:ext uri="{FF2B5EF4-FFF2-40B4-BE49-F238E27FC236}">
                <a16:creationId xmlns:a16="http://schemas.microsoft.com/office/drawing/2014/main" id="{B4D5E994-14F8-40D4-AAA2-5DDDDA3DAE8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6895" y="4818820"/>
            <a:ext cx="2973191" cy="192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4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droite 3">
            <a:hlinkClick r:id="rId2" action="ppaction://hlinksldjump"/>
            <a:extLst>
              <a:ext uri="{FF2B5EF4-FFF2-40B4-BE49-F238E27FC236}">
                <a16:creationId xmlns:a16="http://schemas.microsoft.com/office/drawing/2014/main" id="{CB5B9007-AC69-44F9-8A08-EF3DBA9CCBB8}"/>
              </a:ext>
            </a:extLst>
          </p:cNvPr>
          <p:cNvSpPr/>
          <p:nvPr/>
        </p:nvSpPr>
        <p:spPr>
          <a:xfrm>
            <a:off x="8750105" y="5078437"/>
            <a:ext cx="2461846" cy="118168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096461-8B1A-4732-B7E3-D86139F96AD9}"/>
              </a:ext>
            </a:extLst>
          </p:cNvPr>
          <p:cNvSpPr txBox="1"/>
          <p:nvPr/>
        </p:nvSpPr>
        <p:spPr>
          <a:xfrm>
            <a:off x="6311705" y="2231756"/>
            <a:ext cx="5453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/>
              <a:t>Right </a:t>
            </a:r>
            <a:r>
              <a:rPr lang="fr-FR" sz="5400" b="1" dirty="0" err="1"/>
              <a:t>answer</a:t>
            </a:r>
            <a:r>
              <a:rPr lang="fr-FR" sz="5400" b="1" dirty="0"/>
              <a:t> !!</a:t>
            </a:r>
          </a:p>
        </p:txBody>
      </p:sp>
      <p:pic>
        <p:nvPicPr>
          <p:cNvPr id="5" name="Image 4" descr="Une image contenant animal, mammifère, primate, personne&#10;&#10;Description générée avec un niveau de confiance très élevé">
            <a:extLst>
              <a:ext uri="{FF2B5EF4-FFF2-40B4-BE49-F238E27FC236}">
                <a16:creationId xmlns:a16="http://schemas.microsoft.com/office/drawing/2014/main" id="{94B0DD82-5607-4F21-B121-43F94DEFEF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049" y="298938"/>
            <a:ext cx="4514850" cy="626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36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EA8721CB-5E07-41CC-AFB3-F977824E04E9}"/>
              </a:ext>
            </a:extLst>
          </p:cNvPr>
          <p:cNvSpPr/>
          <p:nvPr/>
        </p:nvSpPr>
        <p:spPr>
          <a:xfrm>
            <a:off x="9102408" y="1280088"/>
            <a:ext cx="2770725" cy="111877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bIns="0" rtlCol="0" anchor="ctr" anchorCtr="1"/>
          <a:lstStyle/>
          <a:p>
            <a:pPr algn="ctr"/>
            <a:r>
              <a:rPr lang="fr-FR" sz="4000" b="1" dirty="0"/>
              <a:t>GOOD</a:t>
            </a:r>
          </a:p>
          <a:p>
            <a:pPr algn="ctr"/>
            <a:endParaRPr lang="fr-FR" dirty="0"/>
          </a:p>
        </p:txBody>
      </p: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9EB93E2E-47E6-435A-BDEC-358796E10B31}"/>
              </a:ext>
            </a:extLst>
          </p:cNvPr>
          <p:cNvSpPr/>
          <p:nvPr/>
        </p:nvSpPr>
        <p:spPr>
          <a:xfrm>
            <a:off x="9102408" y="4107695"/>
            <a:ext cx="2770725" cy="1118772"/>
          </a:xfrm>
          <a:prstGeom prst="rect">
            <a:avLst/>
          </a:prstGeom>
          <a:solidFill>
            <a:srgbClr val="B83A3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lang="fr-FR" sz="4000" b="1" dirty="0"/>
              <a:t>BAD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1016CCD-4ED1-475D-84A8-C17D4BF2F3CD}"/>
              </a:ext>
            </a:extLst>
          </p:cNvPr>
          <p:cNvSpPr txBox="1"/>
          <p:nvPr/>
        </p:nvSpPr>
        <p:spPr>
          <a:xfrm>
            <a:off x="9974299" y="2899334"/>
            <a:ext cx="1026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lt1"/>
                </a:solidFill>
              </a:rPr>
              <a:t>OR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78EB7AD-705D-4650-9D2B-39BBDECF23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828665" y="-833511"/>
            <a:ext cx="5205317" cy="852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41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205C06E-D365-4050-BD73-184774E324C9}"/>
              </a:ext>
            </a:extLst>
          </p:cNvPr>
          <p:cNvSpPr txBox="1"/>
          <p:nvPr/>
        </p:nvSpPr>
        <p:spPr>
          <a:xfrm>
            <a:off x="281356" y="2551837"/>
            <a:ext cx="59908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err="1"/>
              <a:t>Wrong</a:t>
            </a:r>
            <a:r>
              <a:rPr lang="fr-FR" sz="5400" b="1" dirty="0"/>
              <a:t> </a:t>
            </a:r>
            <a:r>
              <a:rPr lang="fr-FR" sz="5400" b="1" dirty="0" err="1"/>
              <a:t>answer</a:t>
            </a:r>
            <a:r>
              <a:rPr lang="fr-FR" sz="5400" b="1" dirty="0"/>
              <a:t>, start </a:t>
            </a:r>
            <a:r>
              <a:rPr lang="fr-FR" sz="5400" b="1" dirty="0" err="1"/>
              <a:t>again</a:t>
            </a:r>
            <a:r>
              <a:rPr lang="fr-FR" sz="5400" b="1" dirty="0"/>
              <a:t> !!</a:t>
            </a:r>
          </a:p>
        </p:txBody>
      </p:sp>
      <p:sp>
        <p:nvSpPr>
          <p:cNvPr id="6" name="Flèche : droite 5">
            <a:hlinkClick r:id="rId2" action="ppaction://hlinksldjump"/>
            <a:extLst>
              <a:ext uri="{FF2B5EF4-FFF2-40B4-BE49-F238E27FC236}">
                <a16:creationId xmlns:a16="http://schemas.microsoft.com/office/drawing/2014/main" id="{B60D15BB-A6A9-4064-9D5E-83433C16E5BC}"/>
              </a:ext>
            </a:extLst>
          </p:cNvPr>
          <p:cNvSpPr/>
          <p:nvPr/>
        </p:nvSpPr>
        <p:spPr>
          <a:xfrm rot="10800000">
            <a:off x="745588" y="4796116"/>
            <a:ext cx="2461846" cy="118168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 descr="Une image contenant herbe, animal, mammifère, extérieur&#10;&#10;Description générée avec un niveau de confiance très élevé">
            <a:extLst>
              <a:ext uri="{FF2B5EF4-FFF2-40B4-BE49-F238E27FC236}">
                <a16:creationId xmlns:a16="http://schemas.microsoft.com/office/drawing/2014/main" id="{5A3F0B06-E1BE-433F-80C5-1D2964EF60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0513" y="807575"/>
            <a:ext cx="5341033" cy="524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38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droite 3">
            <a:hlinkClick r:id="rId2" action="ppaction://hlinksldjump"/>
            <a:extLst>
              <a:ext uri="{FF2B5EF4-FFF2-40B4-BE49-F238E27FC236}">
                <a16:creationId xmlns:a16="http://schemas.microsoft.com/office/drawing/2014/main" id="{CB5B9007-AC69-44F9-8A08-EF3DBA9CCBB8}"/>
              </a:ext>
            </a:extLst>
          </p:cNvPr>
          <p:cNvSpPr/>
          <p:nvPr/>
        </p:nvSpPr>
        <p:spPr>
          <a:xfrm>
            <a:off x="8750105" y="5078437"/>
            <a:ext cx="2461846" cy="118168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096461-8B1A-4732-B7E3-D86139F96AD9}"/>
              </a:ext>
            </a:extLst>
          </p:cNvPr>
          <p:cNvSpPr txBox="1"/>
          <p:nvPr/>
        </p:nvSpPr>
        <p:spPr>
          <a:xfrm>
            <a:off x="6311705" y="2231756"/>
            <a:ext cx="5453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/>
              <a:t>Right </a:t>
            </a:r>
            <a:r>
              <a:rPr lang="fr-FR" sz="5400" b="1" dirty="0" err="1"/>
              <a:t>answer</a:t>
            </a:r>
            <a:r>
              <a:rPr lang="fr-FR" sz="5400" b="1" dirty="0"/>
              <a:t> !!</a:t>
            </a:r>
          </a:p>
        </p:txBody>
      </p:sp>
      <p:pic>
        <p:nvPicPr>
          <p:cNvPr id="5" name="Image 4" descr="Une image contenant animal, mammifère, terrain, pose&#10;&#10;Description générée avec un niveau de confiance très élevé">
            <a:extLst>
              <a:ext uri="{FF2B5EF4-FFF2-40B4-BE49-F238E27FC236}">
                <a16:creationId xmlns:a16="http://schemas.microsoft.com/office/drawing/2014/main" id="{F6056CE1-54BA-4434-8E77-F077BA3A83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736" y="531526"/>
            <a:ext cx="4977640" cy="579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12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EA8721CB-5E07-41CC-AFB3-F977824E04E9}"/>
              </a:ext>
            </a:extLst>
          </p:cNvPr>
          <p:cNvSpPr/>
          <p:nvPr/>
        </p:nvSpPr>
        <p:spPr>
          <a:xfrm>
            <a:off x="9102408" y="1280088"/>
            <a:ext cx="2770725" cy="111877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bIns="0" rtlCol="0" anchor="ctr" anchorCtr="1"/>
          <a:lstStyle/>
          <a:p>
            <a:pPr algn="ctr"/>
            <a:r>
              <a:rPr lang="fr-FR" sz="4000" b="1" dirty="0"/>
              <a:t>GOOD</a:t>
            </a:r>
          </a:p>
          <a:p>
            <a:pPr algn="ctr"/>
            <a:endParaRPr lang="fr-FR" dirty="0"/>
          </a:p>
        </p:txBody>
      </p: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9EB93E2E-47E6-435A-BDEC-358796E10B31}"/>
              </a:ext>
            </a:extLst>
          </p:cNvPr>
          <p:cNvSpPr/>
          <p:nvPr/>
        </p:nvSpPr>
        <p:spPr>
          <a:xfrm>
            <a:off x="9102408" y="4107695"/>
            <a:ext cx="2770725" cy="1118772"/>
          </a:xfrm>
          <a:prstGeom prst="rect">
            <a:avLst/>
          </a:prstGeom>
          <a:solidFill>
            <a:srgbClr val="B83A3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lang="fr-FR" sz="4000" b="1" dirty="0"/>
              <a:t>BAD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1016CCD-4ED1-475D-84A8-C17D4BF2F3CD}"/>
              </a:ext>
            </a:extLst>
          </p:cNvPr>
          <p:cNvSpPr txBox="1"/>
          <p:nvPr/>
        </p:nvSpPr>
        <p:spPr>
          <a:xfrm>
            <a:off x="9974299" y="2899334"/>
            <a:ext cx="1026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lt1"/>
                </a:solidFill>
              </a:rPr>
              <a:t>OR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2BA8659-FE33-4574-9237-8AA7FF7BE5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67" y="612274"/>
            <a:ext cx="8450179" cy="563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52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rbre, extérieur, animal, mammifère&#10;&#10;Description générée avec un niveau de confiance très élevé">
            <a:extLst>
              <a:ext uri="{FF2B5EF4-FFF2-40B4-BE49-F238E27FC236}">
                <a16:creationId xmlns:a16="http://schemas.microsoft.com/office/drawing/2014/main" id="{41477B85-51CF-4C07-8C73-F12C2107E2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2269" y="813634"/>
            <a:ext cx="5864596" cy="523073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205C06E-D365-4050-BD73-184774E324C9}"/>
              </a:ext>
            </a:extLst>
          </p:cNvPr>
          <p:cNvSpPr txBox="1"/>
          <p:nvPr/>
        </p:nvSpPr>
        <p:spPr>
          <a:xfrm>
            <a:off x="281355" y="2551836"/>
            <a:ext cx="56193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err="1"/>
              <a:t>Wrong</a:t>
            </a:r>
            <a:r>
              <a:rPr lang="fr-FR" sz="5400" b="1" dirty="0"/>
              <a:t> </a:t>
            </a:r>
            <a:r>
              <a:rPr lang="fr-FR" sz="5400" b="1" dirty="0" err="1"/>
              <a:t>answer</a:t>
            </a:r>
            <a:r>
              <a:rPr lang="fr-FR" sz="5400" b="1" dirty="0"/>
              <a:t>, start </a:t>
            </a:r>
            <a:r>
              <a:rPr lang="fr-FR" sz="5400" b="1" dirty="0" err="1"/>
              <a:t>again</a:t>
            </a:r>
            <a:r>
              <a:rPr lang="fr-FR" sz="5400" b="1" dirty="0"/>
              <a:t> !!</a:t>
            </a:r>
          </a:p>
        </p:txBody>
      </p:sp>
      <p:sp>
        <p:nvSpPr>
          <p:cNvPr id="6" name="Flèche : droite 5">
            <a:hlinkClick r:id="rId3" action="ppaction://hlinksldjump"/>
            <a:extLst>
              <a:ext uri="{FF2B5EF4-FFF2-40B4-BE49-F238E27FC236}">
                <a16:creationId xmlns:a16="http://schemas.microsoft.com/office/drawing/2014/main" id="{B60D15BB-A6A9-4064-9D5E-83433C16E5BC}"/>
              </a:ext>
            </a:extLst>
          </p:cNvPr>
          <p:cNvSpPr/>
          <p:nvPr/>
        </p:nvSpPr>
        <p:spPr>
          <a:xfrm rot="10800000">
            <a:off x="745588" y="4796116"/>
            <a:ext cx="2461846" cy="118168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5485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oise">
  <a:themeElements>
    <a:clrScheme name="Ardois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ois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oi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Ardoise</Template>
  <TotalTime>296</TotalTime>
  <Words>154</Words>
  <Application>Microsoft Office PowerPoint</Application>
  <PresentationFormat>Grand écran</PresentationFormat>
  <Paragraphs>59</Paragraphs>
  <Slides>32</Slides>
  <Notes>0</Notes>
  <HiddenSlides>20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5" baseType="lpstr">
      <vt:lpstr>Calisto MT</vt:lpstr>
      <vt:lpstr>Wingdings 2</vt:lpstr>
      <vt:lpstr>Ardoise</vt:lpstr>
      <vt:lpstr>What’s good or bad for chimpanzees 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Morgane Bihan</dc:creator>
  <cp:lastModifiedBy>Claire Gaubert</cp:lastModifiedBy>
  <cp:revision>40</cp:revision>
  <dcterms:created xsi:type="dcterms:W3CDTF">2018-08-01T09:07:37Z</dcterms:created>
  <dcterms:modified xsi:type="dcterms:W3CDTF">2020-03-23T17:41:15Z</dcterms:modified>
</cp:coreProperties>
</file>