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3" r:id="rId7"/>
    <p:sldId id="264" r:id="rId8"/>
    <p:sldId id="267" r:id="rId9"/>
    <p:sldId id="274" r:id="rId10"/>
    <p:sldId id="282" r:id="rId11"/>
    <p:sldId id="268" r:id="rId12"/>
    <p:sldId id="276" r:id="rId13"/>
    <p:sldId id="283" r:id="rId14"/>
    <p:sldId id="269" r:id="rId15"/>
    <p:sldId id="275" r:id="rId16"/>
    <p:sldId id="284" r:id="rId17"/>
    <p:sldId id="270" r:id="rId18"/>
    <p:sldId id="277" r:id="rId19"/>
    <p:sldId id="285" r:id="rId20"/>
    <p:sldId id="271" r:id="rId21"/>
    <p:sldId id="278" r:id="rId22"/>
    <p:sldId id="286" r:id="rId23"/>
    <p:sldId id="272" r:id="rId24"/>
    <p:sldId id="279" r:id="rId25"/>
    <p:sldId id="287" r:id="rId26"/>
    <p:sldId id="273" r:id="rId27"/>
    <p:sldId id="280" r:id="rId28"/>
    <p:sldId id="288" r:id="rId29"/>
    <p:sldId id="266" r:id="rId30"/>
    <p:sldId id="281" r:id="rId31"/>
    <p:sldId id="289" r:id="rId32"/>
    <p:sldId id="2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A30"/>
    <a:srgbClr val="FC6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48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54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0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55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49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81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59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2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1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88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5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80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4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57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7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2D8288-66F1-40CF-AB60-3D4EBD95E2EF}" type="datetimeFigureOut">
              <a:rPr lang="fr-FR" smtClean="0"/>
              <a:t>19/03/2020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308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60E20-2CDA-49A6-AA77-AD520CC81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739" y="443484"/>
            <a:ext cx="10440521" cy="1543323"/>
          </a:xfrm>
        </p:spPr>
        <p:txBody>
          <a:bodyPr>
            <a:noAutofit/>
          </a:bodyPr>
          <a:lstStyle/>
          <a:p>
            <a:r>
              <a:rPr lang="fr-FR" b="1" dirty="0"/>
              <a:t>Qu’est-ce qui est bon ou mauvais pour les chimpanzés ? </a:t>
            </a:r>
          </a:p>
        </p:txBody>
      </p:sp>
      <p:pic>
        <p:nvPicPr>
          <p:cNvPr id="11" name="Image 10" descr="Une image contenant animal, mammifère, primat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5B2C7563-807A-496D-BF95-A80CB578E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726" y="1894042"/>
            <a:ext cx="4042709" cy="3988904"/>
          </a:xfrm>
          <a:prstGeom prst="ellipse">
            <a:avLst/>
          </a:prstGeom>
        </p:spPr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2ECC621E-C4C2-4223-8A62-A53EB324D578}"/>
              </a:ext>
            </a:extLst>
          </p:cNvPr>
          <p:cNvSpPr/>
          <p:nvPr/>
        </p:nvSpPr>
        <p:spPr>
          <a:xfrm>
            <a:off x="1662026" y="2113473"/>
            <a:ext cx="5282112" cy="2121116"/>
          </a:xfrm>
          <a:prstGeom prst="wedgeRoundRectCallout">
            <a:avLst>
              <a:gd name="adj1" fmla="val 89684"/>
              <a:gd name="adj2" fmla="val 8068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180000" bIns="0" rtlCol="0" anchor="ctr">
            <a:noAutofit/>
          </a:bodyPr>
          <a:lstStyle/>
          <a:p>
            <a:pPr algn="just"/>
            <a:r>
              <a:rPr lang="fr-FR" sz="2800" dirty="0"/>
              <a:t>Aide-moi à identifier ce qui est important pour que je sois heureux dans la nature et tout ce qui me met en danger.</a:t>
            </a:r>
          </a:p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551C8C-712D-4420-841B-58CE47012BEA}"/>
              </a:ext>
            </a:extLst>
          </p:cNvPr>
          <p:cNvSpPr/>
          <p:nvPr/>
        </p:nvSpPr>
        <p:spPr>
          <a:xfrm>
            <a:off x="1385360" y="4476585"/>
            <a:ext cx="2021355" cy="78921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28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F99D4-8632-44A8-BF48-A549B8FD45F9}"/>
              </a:ext>
            </a:extLst>
          </p:cNvPr>
          <p:cNvSpPr/>
          <p:nvPr/>
        </p:nvSpPr>
        <p:spPr>
          <a:xfrm>
            <a:off x="4922783" y="4476585"/>
            <a:ext cx="2021355" cy="789218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2800" b="1" dirty="0"/>
              <a:t>MAUVAIS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561FD6-CEF9-4B2F-B048-0BF8DBF544CD}"/>
              </a:ext>
            </a:extLst>
          </p:cNvPr>
          <p:cNvSpPr/>
          <p:nvPr/>
        </p:nvSpPr>
        <p:spPr>
          <a:xfrm>
            <a:off x="3781907" y="4609584"/>
            <a:ext cx="76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lt1"/>
                </a:solidFill>
              </a:rPr>
              <a:t>OU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458A630-81EE-4EDD-AEC4-BB1A309C5975}"/>
              </a:ext>
            </a:extLst>
          </p:cNvPr>
          <p:cNvSpPr/>
          <p:nvPr/>
        </p:nvSpPr>
        <p:spPr>
          <a:xfrm>
            <a:off x="2700927" y="5581102"/>
            <a:ext cx="2922104" cy="7892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 anchorCtr="1">
            <a:noAutofit/>
          </a:bodyPr>
          <a:lstStyle/>
          <a:p>
            <a:pPr algn="ctr"/>
            <a:r>
              <a:rPr lang="fr-FR" sz="2800" b="1" dirty="0"/>
              <a:t>COMMENCER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97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animal, herbe, mammifè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FE277443-AB25-4A78-A71D-C106C9DF0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19" y="1063597"/>
            <a:ext cx="5858073" cy="46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A9B246-96D8-437D-B86C-CF98412E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11" y="935088"/>
            <a:ext cx="8525023" cy="4987465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8562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animal, mammifère, extérieur, arbre&#10;&#10;Description générée avec un niveau de confiance très élevé">
            <a:extLst>
              <a:ext uri="{FF2B5EF4-FFF2-40B4-BE49-F238E27FC236}">
                <a16:creationId xmlns:a16="http://schemas.microsoft.com/office/drawing/2014/main" id="{1267300F-80F6-4AF9-9233-29603DFA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48577"/>
            <a:ext cx="57245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herb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8A2A10B9-3F17-4A81-93F4-270F5983A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75" y="751132"/>
            <a:ext cx="5453576" cy="53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3" name="Image 2" descr="Une image contenant ciel, nature, crépuscul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D9B5BCCB-00A9-4FCF-AC9D-9EDCD7816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" y="1056466"/>
            <a:ext cx="8450119" cy="4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arbre, extérieur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BFECB8CD-2712-4D87-BB97-C99DCC91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76" y="1204618"/>
            <a:ext cx="4721136" cy="44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8" name="Image 7" descr="Une image contenant animal, extérieur, mammifè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A33961A8-DAAA-4DF1-91EC-1A0FF410E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33" y="809716"/>
            <a:ext cx="5910472" cy="5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6" name="Image 5" descr="Une image contenant nature&#10;&#10;Description générée avec un niveau de confiance très élevé">
            <a:extLst>
              <a:ext uri="{FF2B5EF4-FFF2-40B4-BE49-F238E27FC236}">
                <a16:creationId xmlns:a16="http://schemas.microsoft.com/office/drawing/2014/main" id="{01520E08-AC29-485A-ACF3-3665745F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67570" y="-541759"/>
            <a:ext cx="5044112" cy="79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extérieur, animal, arbre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B8C18A81-D51C-4392-9EAA-36B866E9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977642"/>
            <a:ext cx="5712863" cy="49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herbe, primate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532A9077-9E4E-475F-884E-C616B0B3D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95" y="1242628"/>
            <a:ext cx="5297201" cy="43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pic>
        <p:nvPicPr>
          <p:cNvPr id="11" name="Image 10" descr="Une image contenant alimentation, fruit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7624C389-E43F-418B-83D0-F7E14052F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12" y="935090"/>
            <a:ext cx="8525023" cy="4987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53363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C9724D-5F00-40AF-9675-A0DCE5C345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15" y="795959"/>
            <a:ext cx="7520506" cy="52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pic>
        <p:nvPicPr>
          <p:cNvPr id="5" name="Image 4" descr="Une image contenant animal, mammifère, arb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1DF065FC-2979-4FC3-9AF9-88DA2A04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12" y="828039"/>
            <a:ext cx="5341033" cy="5201921"/>
          </a:xfrm>
          <a:prstGeom prst="rect">
            <a:avLst/>
          </a:prstGeom>
        </p:spPr>
      </p:pic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84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primat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14DF7089-690C-42AA-951F-74D0C678A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" y="1007723"/>
            <a:ext cx="5453576" cy="48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6" name="Image 5" descr="Une image contenant arbre, extérieur, herbe, ciel&#10;&#10;Description générée avec un niveau de confiance très élevé">
            <a:extLst>
              <a:ext uri="{FF2B5EF4-FFF2-40B4-BE49-F238E27FC236}">
                <a16:creationId xmlns:a16="http://schemas.microsoft.com/office/drawing/2014/main" id="{D09C5A8B-DA68-4152-84AD-832969BD2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68" y="595077"/>
            <a:ext cx="8223241" cy="56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8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13A3AB-AA54-4127-8583-542ACA107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086" y="1461093"/>
            <a:ext cx="5670559" cy="39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9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8" name="Image 7" descr="Une image contenant arbr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8CEA0072-9A7D-40FD-A905-0B67EAB66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48" y="267692"/>
            <a:ext cx="4900248" cy="63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4B5336-D3C6-4943-AFAC-DA5E21509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15563" y="135822"/>
            <a:ext cx="3605723" cy="65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6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herb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7597AEB0-3AD5-4F0A-9609-423EC7CF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847" y="807574"/>
            <a:ext cx="5341033" cy="5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herbe, extérieur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2E2DC12A-C73C-4A0C-8E4D-3EA425C2F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19" y="890120"/>
            <a:ext cx="5669281" cy="48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0BF05E0C-1047-4E23-B970-C38DB51C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5356" y="-881454"/>
            <a:ext cx="4987823" cy="862091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400569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pic>
        <p:nvPicPr>
          <p:cNvPr id="5" name="Image 4" descr="Une image contenant animal, mammifère, arb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1DF065FC-2979-4FC3-9AF9-88DA2A04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12" y="828039"/>
            <a:ext cx="5341033" cy="5201921"/>
          </a:xfrm>
          <a:prstGeom prst="rect">
            <a:avLst/>
          </a:prstGeom>
        </p:spPr>
      </p:pic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59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pic>
        <p:nvPicPr>
          <p:cNvPr id="5" name="Image 4" descr="Une image contenant animal, mammifère, arb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1DF065FC-2979-4FC3-9AF9-88DA2A04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12" y="828039"/>
            <a:ext cx="5341033" cy="5201921"/>
          </a:xfrm>
          <a:prstGeom prst="rect">
            <a:avLst/>
          </a:prstGeom>
        </p:spPr>
      </p:pic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76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arbre, extérieur, mammifère, animal&#10;&#10;Description générée avec un niveau de confiance très élevé">
            <a:extLst>
              <a:ext uri="{FF2B5EF4-FFF2-40B4-BE49-F238E27FC236}">
                <a16:creationId xmlns:a16="http://schemas.microsoft.com/office/drawing/2014/main" id="{8118432B-6FC9-4D4D-A141-31E617EA7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49" y="298938"/>
            <a:ext cx="4572000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57B424-304C-4E75-BA79-9257AE26FB2A}"/>
              </a:ext>
            </a:extLst>
          </p:cNvPr>
          <p:cNvSpPr/>
          <p:nvPr/>
        </p:nvSpPr>
        <p:spPr>
          <a:xfrm>
            <a:off x="154885" y="654319"/>
            <a:ext cx="5832000" cy="614936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 anchorCtr="0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40434-9BA8-4776-9C5E-F816C018BCB2}"/>
              </a:ext>
            </a:extLst>
          </p:cNvPr>
          <p:cNvSpPr/>
          <p:nvPr/>
        </p:nvSpPr>
        <p:spPr>
          <a:xfrm>
            <a:off x="6219719" y="654319"/>
            <a:ext cx="5832000" cy="6149365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 anchorCtr="0"/>
          <a:lstStyle/>
          <a:p>
            <a:pPr algn="ctr"/>
            <a:r>
              <a:rPr lang="fr-FR" sz="4000" b="1" dirty="0"/>
              <a:t>MAUVAIS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8CAB90-503C-4C26-9181-E31F3613A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84" y="1322464"/>
            <a:ext cx="2687882" cy="1572514"/>
          </a:xfrm>
          <a:prstGeom prst="rect">
            <a:avLst/>
          </a:prstGeom>
        </p:spPr>
      </p:pic>
      <p:pic>
        <p:nvPicPr>
          <p:cNvPr id="5" name="Image 4" descr="Une image contenant alimentation, fruit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A9164C83-D81C-45D6-A4A5-FB3D403CE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04" y="1258982"/>
            <a:ext cx="2911120" cy="170323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9B004B-D9F1-4C7A-B1F5-4C0B54A4A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827261" y="2938731"/>
            <a:ext cx="2096931" cy="3830337"/>
          </a:xfrm>
          <a:prstGeom prst="rect">
            <a:avLst/>
          </a:prstGeom>
        </p:spPr>
      </p:pic>
      <p:pic>
        <p:nvPicPr>
          <p:cNvPr id="11" name="Image 10" descr="Une image contenant nature&#10;&#10;Description générée avec un niveau de confiance très élevé">
            <a:extLst>
              <a:ext uri="{FF2B5EF4-FFF2-40B4-BE49-F238E27FC236}">
                <a16:creationId xmlns:a16="http://schemas.microsoft.com/office/drawing/2014/main" id="{7AF7AF79-B799-4B2A-ADB2-0FC6FC10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7809" y="2432162"/>
            <a:ext cx="1906355" cy="3001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A394A2-0673-4A1A-9BE9-4DA80C2437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889360" y="711723"/>
            <a:ext cx="1703237" cy="2789481"/>
          </a:xfrm>
          <a:prstGeom prst="rect">
            <a:avLst/>
          </a:prstGeom>
        </p:spPr>
      </p:pic>
      <p:pic>
        <p:nvPicPr>
          <p:cNvPr id="7" name="Image 6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1DE656AB-334A-4FEC-AE3A-883F73FFFC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9497" y="4137219"/>
            <a:ext cx="1926683" cy="333006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61F7FE81-A7B8-4EDD-A078-B1DBA44E9853}"/>
              </a:ext>
            </a:extLst>
          </p:cNvPr>
          <p:cNvSpPr txBox="1">
            <a:spLocks/>
          </p:cNvSpPr>
          <p:nvPr/>
        </p:nvSpPr>
        <p:spPr>
          <a:xfrm>
            <a:off x="4512913" y="-25014"/>
            <a:ext cx="3166174" cy="8817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Récapitulatif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5CF791-8978-4C4C-B7B4-06DF24822F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033" y="3046922"/>
            <a:ext cx="2737633" cy="19266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06F176-6B33-4D05-901D-180F2449FF2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121" y="1254844"/>
            <a:ext cx="2554857" cy="1703238"/>
          </a:xfrm>
          <a:prstGeom prst="rect">
            <a:avLst/>
          </a:prstGeom>
        </p:spPr>
      </p:pic>
      <p:pic>
        <p:nvPicPr>
          <p:cNvPr id="18" name="Image 17" descr="Une image contenant ciel, nature, crépuscul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1004E84F-E9A3-486D-84BB-C4E85082FF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17" y="2987689"/>
            <a:ext cx="3147912" cy="1767674"/>
          </a:xfrm>
          <a:prstGeom prst="rect">
            <a:avLst/>
          </a:prstGeom>
        </p:spPr>
      </p:pic>
      <p:pic>
        <p:nvPicPr>
          <p:cNvPr id="17" name="Image 16" descr="Une image contenant arbre, extérieur, herbe, ciel&#10;&#10;Description générée avec un niveau de confiance très élevé">
            <a:extLst>
              <a:ext uri="{FF2B5EF4-FFF2-40B4-BE49-F238E27FC236}">
                <a16:creationId xmlns:a16="http://schemas.microsoft.com/office/drawing/2014/main" id="{B4D5E994-14F8-40D4-AAA2-5DDDDA3DAE8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95" y="4818820"/>
            <a:ext cx="2973191" cy="19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animal, mammifère, primat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94B0DD82-5607-4F21-B121-43F94DEFE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49" y="298938"/>
            <a:ext cx="4514850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8EB7AD-705D-4650-9D2B-39BBDECF2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28665" y="-833511"/>
            <a:ext cx="5205317" cy="85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7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herb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5A3F0B06-E1BE-433F-80C5-1D2964EF6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513" y="807575"/>
            <a:ext cx="5341033" cy="5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Bonne réponse !!</a:t>
            </a:r>
          </a:p>
        </p:txBody>
      </p:sp>
      <p:pic>
        <p:nvPicPr>
          <p:cNvPr id="5" name="Image 4" descr="Une image contenant animal, mammifère, terrain, pose&#10;&#10;Description générée avec un niveau de confiance très élevé">
            <a:extLst>
              <a:ext uri="{FF2B5EF4-FFF2-40B4-BE49-F238E27FC236}">
                <a16:creationId xmlns:a16="http://schemas.microsoft.com/office/drawing/2014/main" id="{F6056CE1-54BA-4434-8E77-F077BA3A8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36" y="531526"/>
            <a:ext cx="4977640" cy="57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BON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MAUVAIS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BA8659-FE33-4574-9237-8AA7FF7BE5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" y="612274"/>
            <a:ext cx="8450179" cy="56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bre, extérieur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41477B85-51CF-4C07-8C73-F12C2107E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269" y="813634"/>
            <a:ext cx="5864596" cy="52307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Mauvaise réponse, recommence !!</a:t>
            </a:r>
          </a:p>
        </p:txBody>
      </p:sp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485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253</TotalTime>
  <Words>151</Words>
  <Application>Microsoft Office PowerPoint</Application>
  <PresentationFormat>Grand écran</PresentationFormat>
  <Paragraphs>59</Paragraphs>
  <Slides>32</Slides>
  <Notes>0</Notes>
  <HiddenSlides>20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5" baseType="lpstr">
      <vt:lpstr>Calisto MT</vt:lpstr>
      <vt:lpstr>Wingdings 2</vt:lpstr>
      <vt:lpstr>Ardoise</vt:lpstr>
      <vt:lpstr>Qu’est-ce qui est bon ou mauvais pour les chimpanzés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Bihan</dc:creator>
  <cp:lastModifiedBy>Claire Gaubert</cp:lastModifiedBy>
  <cp:revision>36</cp:revision>
  <dcterms:created xsi:type="dcterms:W3CDTF">2018-08-01T09:07:37Z</dcterms:created>
  <dcterms:modified xsi:type="dcterms:W3CDTF">2020-03-19T19:31:11Z</dcterms:modified>
</cp:coreProperties>
</file>